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53" r:id="rId1"/>
    <p:sldMasterId id="2147483648" r:id="rId2"/>
  </p:sldMasterIdLst>
  <p:notesMasterIdLst>
    <p:notesMasterId r:id="rId12"/>
  </p:notesMasterIdLst>
  <p:handoutMasterIdLst>
    <p:handoutMasterId r:id="rId13"/>
  </p:handoutMasterIdLst>
  <p:sldIdLst>
    <p:sldId id="311" r:id="rId3"/>
    <p:sldId id="313" r:id="rId4"/>
    <p:sldId id="315" r:id="rId5"/>
    <p:sldId id="316" r:id="rId6"/>
    <p:sldId id="317" r:id="rId7"/>
    <p:sldId id="318" r:id="rId8"/>
    <p:sldId id="319" r:id="rId9"/>
    <p:sldId id="320" r:id="rId10"/>
    <p:sldId id="321" r:id="rId1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76871" autoAdjust="0"/>
  </p:normalViewPr>
  <p:slideViewPr>
    <p:cSldViewPr showGuides="1">
      <p:cViewPr varScale="1">
        <p:scale>
          <a:sx n="112" d="100"/>
          <a:sy n="112" d="100"/>
        </p:scale>
        <p:origin x="246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1/10/2023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3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99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544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580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969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197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46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76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454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172200"/>
            <a:ext cx="6096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299284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4"/>
            <a:ext cx="8458200" cy="570951"/>
          </a:xfrm>
          <a:prstGeom prst="rect">
            <a:avLst/>
          </a:prstGeom>
        </p:spPr>
        <p:txBody>
          <a:bodyPr/>
          <a:lstStyle>
            <a:lvl1pPr algn="l">
              <a:defRPr sz="21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2"/>
            <a:ext cx="8534400" cy="48532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172200"/>
            <a:ext cx="6096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299284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231351" y="0"/>
            <a:ext cx="591265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3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86000"/>
            <a:ext cx="247396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299284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223084"/>
            <a:ext cx="6096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223084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223086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/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28" y="5909898"/>
            <a:ext cx="942109" cy="50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PRC Evaluation</a:t>
            </a:r>
            <a:br>
              <a:rPr lang="en-US" dirty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3C61E5-B427-4E04-A9B8-618EB6CA43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293" y="783106"/>
            <a:ext cx="7175614" cy="529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70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PRC Evaluation</a:t>
            </a:r>
            <a:br>
              <a:rPr lang="en-US" dirty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1053BA-0B30-4B0C-9542-16A1C506F4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150" y="814634"/>
            <a:ext cx="7946049" cy="511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156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PRC Evaluation</a:t>
            </a:r>
            <a:br>
              <a:rPr lang="en-US" dirty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436E88-8901-4F8C-BA1A-F6ECA5AD4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590888"/>
            <a:ext cx="6553200" cy="558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95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ORDC Reserves evaluation (RTOLCAP)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CC02D0-EED1-4E02-B407-B182188BF5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293" y="814635"/>
            <a:ext cx="7175614" cy="529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48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ORDC Reserves evaluation (RTOLCAP)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502B2E-51D1-468B-A7BE-A5F4982B5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151" y="814635"/>
            <a:ext cx="7946050" cy="511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835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ORDC Reserves evaluation (RTOLCAP)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55A124-BA91-4F2F-93C4-A4FE4F924C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556" y="694707"/>
            <a:ext cx="6419644" cy="546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33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 load evaluation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D68820-7BFD-4D70-BA23-FE5971C65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193" y="783106"/>
            <a:ext cx="7175614" cy="529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372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 load evaluation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8562EF-D6E1-465D-8725-9466DC5724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06" y="990600"/>
            <a:ext cx="7809849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09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 load evaluation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730CE3-287E-4B51-80E3-D7D4E8A21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694707"/>
            <a:ext cx="6419644" cy="546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96075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side pages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</Words>
  <Application>Microsoft Office PowerPoint</Application>
  <PresentationFormat>On-screen Show (4:3)</PresentationFormat>
  <Paragraphs>27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1_Custom Design</vt:lpstr>
      <vt:lpstr>Inside pages</vt:lpstr>
      <vt:lpstr>PRC Evaluation </vt:lpstr>
      <vt:lpstr>PRC Evaluation </vt:lpstr>
      <vt:lpstr>PRC Evaluation </vt:lpstr>
      <vt:lpstr>ORDC Reserves evaluation (RTOLCAP)</vt:lpstr>
      <vt:lpstr>ORDC Reserves evaluation (RTOLCAP)</vt:lpstr>
      <vt:lpstr>ORDC Reserves evaluation (RTOLCAP)</vt:lpstr>
      <vt:lpstr>Net load evaluation </vt:lpstr>
      <vt:lpstr>Net load evaluation </vt:lpstr>
      <vt:lpstr>Net load evaluation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2021-11-22T15:21:01Z</dcterms:created>
  <dcterms:modified xsi:type="dcterms:W3CDTF">2023-01-10T17:23:36Z</dcterms:modified>
</cp:coreProperties>
</file>