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9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/>
    <p:restoredTop sz="94654"/>
  </p:normalViewPr>
  <p:slideViewPr>
    <p:cSldViewPr snapToGrid="0" snapToObjects="1">
      <p:cViewPr varScale="1">
        <p:scale>
          <a:sx n="104" d="100"/>
          <a:sy n="104" d="100"/>
        </p:scale>
        <p:origin x="6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92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387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06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228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18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05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919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758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738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244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56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527CD-1554-BC4E-B0A3-E39C7CB34146}" type="datetimeFigureOut">
              <a:rPr lang="en-US" smtClean="0"/>
              <a:t>12/15/22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7A43F-F821-FA4D-83FA-691D36300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2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638699-A1E4-374F-84BA-EC1EE27B1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97" y="1143000"/>
            <a:ext cx="83693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536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712A2-3BE8-A14A-B331-E62CD22EE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577850"/>
            <a:ext cx="5715000" cy="570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7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0</Words>
  <Application>Microsoft Macintosh PowerPoint</Application>
  <PresentationFormat>Letter Paper (8.5x11 in)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Crane</dc:creator>
  <cp:lastModifiedBy>Steven Crane</cp:lastModifiedBy>
  <cp:revision>1</cp:revision>
  <dcterms:created xsi:type="dcterms:W3CDTF">2022-12-15T17:37:32Z</dcterms:created>
  <dcterms:modified xsi:type="dcterms:W3CDTF">2022-12-15T18:39:18Z</dcterms:modified>
</cp:coreProperties>
</file>