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A410E-2F6E-49CD-A5AC-147B6636FA21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C13544-A815-4063-93F8-91BCBF0FA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61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CC9FB-865A-436B-9A50-8793CDD54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A02F1A-1C18-45E7-807D-4538D0937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DEADF-63B1-469E-A633-0222F2FA3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4E815-E235-40CA-BFD3-C3CC25414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0E352-F14D-470E-887F-F48E14BB2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58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01B70-AF25-4ADC-AB91-E9C25958F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5081E7-4B68-4625-B038-490E9D93D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1FF02-9503-49BB-8BB4-245F1C8AF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074FF-80E6-434F-BB42-133F7259A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6B3EF-95C2-478B-B0DA-6F8311488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773A9F-2ACC-45E5-B077-17B7D91A3C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1A532-D021-41F7-9DE9-B4737834AC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211B7-854F-4B19-9057-70F25946C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850A5-BB6A-41B2-8430-20ED74FC0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CB5747-17AD-486F-BE4B-73D788408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1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9062E-6E7E-4197-B51F-8C1F00C79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F4CF6-F647-4FF2-A6E6-499744A32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B8736-47AA-48B3-8723-1A83BAC70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BEB7B-1D92-4575-BD51-EF05C015D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4222B-12C0-4006-87E4-EDCE141B1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6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55080-EE87-4AEF-BEA3-9CB866D71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F9376-2B0A-4B59-8E1F-A8CFF282B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4881E-7D96-4370-B7A7-91A7CCD02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D1073-6702-4180-848A-1B450600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4A2DF-13BA-494C-BE16-3A89A040C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4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C603B-8BD1-40E5-A263-9F45E99AB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A5229-2F01-4B12-BC27-DC7DDB1B25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A3766E-F1A8-4EA1-93FC-C348ED023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3A1B6A-5023-46AB-88FA-E8057619C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73F72-7A42-4E31-925B-CE3B4AEB1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908043-1D77-479F-9DD0-AAFF2730C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29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9CCB7-795F-47D1-8A96-F6F1ABB8C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F240B-AC7E-4393-98CD-FC54D1096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C5442-3656-40F1-BAC8-79F66F06BC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C0E98C-292F-42B7-811B-B45E6BCF57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76417C-3946-49C1-80B8-CED7FDB2E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74402F-2C22-42FA-B695-D02D915B3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106307-3785-422F-8FC0-9FB040D4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D871-10C1-430C-BACC-AAC2A7459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000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1C60E-0948-4A0E-AB5F-B869926DF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954948-D173-4F00-96CE-95F47EB98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C042C1-33BE-419F-8B23-07112C29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606C9-0EF4-485B-9586-4D960AF3A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4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F21CBF-38A1-4A79-8A31-BBB22FD40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62BC5B-AE1C-43EB-9544-5E3135F99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44A1B-742F-4BC7-8E66-AC7E6B1CE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7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E5C48-2F6C-43E8-9148-2750F0E44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A3C8B-D896-4EE7-B6ED-4195E72AC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A7CC3A-88DB-4855-ACE0-F13224F3F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FCB2EC-E933-4BC0-8989-1FFA29C4B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F9963F-E14C-4B6E-8664-6804B084C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D18754-139A-4BE9-B2E8-5416F8B9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96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7E516-1CEE-438A-BA78-730D1C6A4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004C9C-1FFB-4F6F-8EB4-497CF5989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EEE48-8578-4F35-A23C-290F4EC0B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E47874-2DBD-4F68-9113-6802CCB43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E1396D-5FC3-479B-8DAE-E940B2EE2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3A2672-A470-4835-90F0-7E062C43C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7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F9F6C5-ABAA-4BA1-A999-CCA6378A2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A49B4-4A45-4EF3-A461-85237F661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EA404-3F40-4BC2-8ADD-E76FE11B3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48A3F-2AA2-43B7-9C7B-B494502E7ECC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CFE58-7C9A-4D9F-9BAF-ECF648428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2169DA-8CAF-474E-8F77-CAEE06808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2558D-D596-40C0-9C45-3E276C9AA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13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2ED07D-B29B-41DD-96A8-0C106F2C7B92}"/>
              </a:ext>
            </a:extLst>
          </p:cNvPr>
          <p:cNvSpPr/>
          <p:nvPr/>
        </p:nvSpPr>
        <p:spPr>
          <a:xfrm rot="16200000">
            <a:off x="-433679" y="1784234"/>
            <a:ext cx="2870040" cy="1734411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9DD0B68-B80B-4AFC-A57C-5F8D22518083}"/>
              </a:ext>
            </a:extLst>
          </p:cNvPr>
          <p:cNvSpPr/>
          <p:nvPr/>
        </p:nvSpPr>
        <p:spPr>
          <a:xfrm rot="16200000">
            <a:off x="1747532" y="869090"/>
            <a:ext cx="2441197" cy="986756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65CD7378-6D82-4D4A-B98E-866D1F9814DF}"/>
              </a:ext>
            </a:extLst>
          </p:cNvPr>
          <p:cNvSpPr/>
          <p:nvPr/>
        </p:nvSpPr>
        <p:spPr>
          <a:xfrm>
            <a:off x="4486363" y="2676060"/>
            <a:ext cx="447412" cy="39288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B02E53C1-C1C3-4CB9-9094-10C7B474FBB1}"/>
              </a:ext>
            </a:extLst>
          </p:cNvPr>
          <p:cNvSpPr/>
          <p:nvPr/>
        </p:nvSpPr>
        <p:spPr>
          <a:xfrm>
            <a:off x="5375861" y="1892415"/>
            <a:ext cx="638960" cy="617988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821443CA-FA1D-453B-A397-D4749BAB1232}"/>
              </a:ext>
            </a:extLst>
          </p:cNvPr>
          <p:cNvSpPr/>
          <p:nvPr/>
        </p:nvSpPr>
        <p:spPr>
          <a:xfrm>
            <a:off x="5375861" y="2563535"/>
            <a:ext cx="638960" cy="617988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EC6BA1C8-93CD-4AA7-BA34-D91554F78165}"/>
              </a:ext>
            </a:extLst>
          </p:cNvPr>
          <p:cNvSpPr/>
          <p:nvPr/>
        </p:nvSpPr>
        <p:spPr>
          <a:xfrm>
            <a:off x="5375861" y="3234655"/>
            <a:ext cx="638960" cy="617988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8" name="Flowchart: Sequential Access Storage 17">
            <a:extLst>
              <a:ext uri="{FF2B5EF4-FFF2-40B4-BE49-F238E27FC236}">
                <a16:creationId xmlns:a16="http://schemas.microsoft.com/office/drawing/2014/main" id="{ADC745F7-0619-4C9A-9861-1536FFE8777E}"/>
              </a:ext>
            </a:extLst>
          </p:cNvPr>
          <p:cNvSpPr/>
          <p:nvPr/>
        </p:nvSpPr>
        <p:spPr>
          <a:xfrm>
            <a:off x="1528894" y="2932652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9" name="Flowchart: Sequential Access Storage 18">
            <a:extLst>
              <a:ext uri="{FF2B5EF4-FFF2-40B4-BE49-F238E27FC236}">
                <a16:creationId xmlns:a16="http://schemas.microsoft.com/office/drawing/2014/main" id="{1E707005-B791-4954-8C9F-90BA82CB1787}"/>
              </a:ext>
            </a:extLst>
          </p:cNvPr>
          <p:cNvSpPr/>
          <p:nvPr/>
        </p:nvSpPr>
        <p:spPr>
          <a:xfrm>
            <a:off x="1498484" y="2632745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Flowchart: Sequential Access Storage 19">
            <a:extLst>
              <a:ext uri="{FF2B5EF4-FFF2-40B4-BE49-F238E27FC236}">
                <a16:creationId xmlns:a16="http://schemas.microsoft.com/office/drawing/2014/main" id="{75B214D8-C1F8-47FC-B9C1-948FD239877F}"/>
              </a:ext>
            </a:extLst>
          </p:cNvPr>
          <p:cNvSpPr/>
          <p:nvPr/>
        </p:nvSpPr>
        <p:spPr>
          <a:xfrm>
            <a:off x="2863793" y="2264257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Flowchart: Sequential Access Storage 20">
            <a:extLst>
              <a:ext uri="{FF2B5EF4-FFF2-40B4-BE49-F238E27FC236}">
                <a16:creationId xmlns:a16="http://schemas.microsoft.com/office/drawing/2014/main" id="{990BA966-AE5F-4C85-9B85-C149A9EF96EE}"/>
              </a:ext>
            </a:extLst>
          </p:cNvPr>
          <p:cNvSpPr/>
          <p:nvPr/>
        </p:nvSpPr>
        <p:spPr>
          <a:xfrm>
            <a:off x="2855404" y="1923133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3" name="Flowchart: Sequential Access Storage 22">
            <a:extLst>
              <a:ext uri="{FF2B5EF4-FFF2-40B4-BE49-F238E27FC236}">
                <a16:creationId xmlns:a16="http://schemas.microsoft.com/office/drawing/2014/main" id="{84BD1DB8-B281-45BB-869F-250B1BE9BDE8}"/>
              </a:ext>
            </a:extLst>
          </p:cNvPr>
          <p:cNvSpPr/>
          <p:nvPr/>
        </p:nvSpPr>
        <p:spPr>
          <a:xfrm>
            <a:off x="2823944" y="1582009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Action Button: Blank 2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ADE9BDB-1614-4176-9B2B-7EDCB87C2EDA}"/>
              </a:ext>
            </a:extLst>
          </p:cNvPr>
          <p:cNvSpPr/>
          <p:nvPr/>
        </p:nvSpPr>
        <p:spPr>
          <a:xfrm>
            <a:off x="6490284" y="2458646"/>
            <a:ext cx="448112" cy="418050"/>
          </a:xfrm>
          <a:prstGeom prst="actionButtonBlank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ction Button: Blank 2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65C8CF8-E2D7-4BB8-B8A2-17DDDB28CD06}"/>
              </a:ext>
            </a:extLst>
          </p:cNvPr>
          <p:cNvSpPr/>
          <p:nvPr/>
        </p:nvSpPr>
        <p:spPr>
          <a:xfrm>
            <a:off x="6938396" y="2458646"/>
            <a:ext cx="448112" cy="418050"/>
          </a:xfrm>
          <a:prstGeom prst="actionButtonBlank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Blank 2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7B5DA56-BCD4-4EC4-805C-906D892663DA}"/>
              </a:ext>
            </a:extLst>
          </p:cNvPr>
          <p:cNvSpPr/>
          <p:nvPr/>
        </p:nvSpPr>
        <p:spPr>
          <a:xfrm>
            <a:off x="6490284" y="2876696"/>
            <a:ext cx="448112" cy="418050"/>
          </a:xfrm>
          <a:prstGeom prst="actionButtonBlank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ction Button: Blank 2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3824F41-9592-4D18-9D07-6A940A3755CB}"/>
              </a:ext>
            </a:extLst>
          </p:cNvPr>
          <p:cNvSpPr/>
          <p:nvPr/>
        </p:nvSpPr>
        <p:spPr>
          <a:xfrm>
            <a:off x="6938396" y="2876696"/>
            <a:ext cx="448112" cy="418050"/>
          </a:xfrm>
          <a:prstGeom prst="actionButtonBlank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69F68D-07DC-4457-BFAB-C8D2DDEEC95F}"/>
              </a:ext>
            </a:extLst>
          </p:cNvPr>
          <p:cNvSpPr txBox="1"/>
          <p:nvPr/>
        </p:nvSpPr>
        <p:spPr>
          <a:xfrm>
            <a:off x="6544813" y="2507364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F1F244-C854-4BC3-91E7-F573E768D2ED}"/>
              </a:ext>
            </a:extLst>
          </p:cNvPr>
          <p:cNvSpPr txBox="1"/>
          <p:nvPr/>
        </p:nvSpPr>
        <p:spPr>
          <a:xfrm>
            <a:off x="6566837" y="2902453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E3E8C2-9C20-4BCC-B353-D03E573118C4}"/>
              </a:ext>
            </a:extLst>
          </p:cNvPr>
          <p:cNvSpPr txBox="1"/>
          <p:nvPr/>
        </p:nvSpPr>
        <p:spPr>
          <a:xfrm>
            <a:off x="6992925" y="2490075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04A744-38C9-4ACA-A355-2DC3F2E20794}"/>
              </a:ext>
            </a:extLst>
          </p:cNvPr>
          <p:cNvSpPr txBox="1"/>
          <p:nvPr/>
        </p:nvSpPr>
        <p:spPr>
          <a:xfrm>
            <a:off x="7016000" y="2896862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63762AE-5E99-4F94-8E05-1F1FC7761F13}"/>
              </a:ext>
            </a:extLst>
          </p:cNvPr>
          <p:cNvCxnSpPr>
            <a:cxnSpLocks/>
          </p:cNvCxnSpPr>
          <p:nvPr/>
        </p:nvCxnSpPr>
        <p:spPr>
          <a:xfrm>
            <a:off x="1888571" y="2859191"/>
            <a:ext cx="25977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88D195D-FBE6-45A9-8073-6CE101292670}"/>
              </a:ext>
            </a:extLst>
          </p:cNvPr>
          <p:cNvCxnSpPr>
            <a:cxnSpLocks/>
            <a:stCxn id="14" idx="6"/>
            <a:endCxn id="16" idx="2"/>
          </p:cNvCxnSpPr>
          <p:nvPr/>
        </p:nvCxnSpPr>
        <p:spPr>
          <a:xfrm>
            <a:off x="4933775" y="2872502"/>
            <a:ext cx="442086" cy="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82B25B0-273B-406F-8E65-D336DFE87F26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2968130" y="2583067"/>
            <a:ext cx="1" cy="2827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8B96E498-F7DB-46B6-909F-AF74DF219DE1}"/>
              </a:ext>
            </a:extLst>
          </p:cNvPr>
          <p:cNvCxnSpPr>
            <a:cxnSpLocks/>
          </p:cNvCxnSpPr>
          <p:nvPr/>
        </p:nvCxnSpPr>
        <p:spPr>
          <a:xfrm flipV="1">
            <a:off x="6014821" y="2859191"/>
            <a:ext cx="475463" cy="133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09405EA2-533E-44DA-B9B5-A888DA14545F}"/>
              </a:ext>
            </a:extLst>
          </p:cNvPr>
          <p:cNvSpPr/>
          <p:nvPr/>
        </p:nvSpPr>
        <p:spPr>
          <a:xfrm>
            <a:off x="7877961" y="1648436"/>
            <a:ext cx="3900881" cy="24411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5F73A648-4170-4FD6-B184-96E1EB41EB7F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7386508" y="2859191"/>
            <a:ext cx="491453" cy="9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owchart: Sequential Access Storage 51">
            <a:extLst>
              <a:ext uri="{FF2B5EF4-FFF2-40B4-BE49-F238E27FC236}">
                <a16:creationId xmlns:a16="http://schemas.microsoft.com/office/drawing/2014/main" id="{40BF5AD0-A8F4-4E18-8358-0A482D9ABCEA}"/>
              </a:ext>
            </a:extLst>
          </p:cNvPr>
          <p:cNvSpPr/>
          <p:nvPr/>
        </p:nvSpPr>
        <p:spPr>
          <a:xfrm>
            <a:off x="8074403" y="329897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3" name="Flowchart: Sequential Access Storage 52">
            <a:extLst>
              <a:ext uri="{FF2B5EF4-FFF2-40B4-BE49-F238E27FC236}">
                <a16:creationId xmlns:a16="http://schemas.microsoft.com/office/drawing/2014/main" id="{0CCA0535-C4A9-41D0-8BF9-E6BD34C1FD8B}"/>
              </a:ext>
            </a:extLst>
          </p:cNvPr>
          <p:cNvSpPr/>
          <p:nvPr/>
        </p:nvSpPr>
        <p:spPr>
          <a:xfrm>
            <a:off x="8074403" y="2944397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" name="Flowchart: Sequential Access Storage 53">
            <a:extLst>
              <a:ext uri="{FF2B5EF4-FFF2-40B4-BE49-F238E27FC236}">
                <a16:creationId xmlns:a16="http://schemas.microsoft.com/office/drawing/2014/main" id="{2C19E58B-3CD5-4885-A9A2-B1CBF1C825B2}"/>
              </a:ext>
            </a:extLst>
          </p:cNvPr>
          <p:cNvSpPr/>
          <p:nvPr/>
        </p:nvSpPr>
        <p:spPr>
          <a:xfrm>
            <a:off x="8988514" y="3667388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5" name="Flowchart: Sequential Access Storage 54">
            <a:extLst>
              <a:ext uri="{FF2B5EF4-FFF2-40B4-BE49-F238E27FC236}">
                <a16:creationId xmlns:a16="http://schemas.microsoft.com/office/drawing/2014/main" id="{B9D20727-621E-4572-B446-F3F165DA41FE}"/>
              </a:ext>
            </a:extLst>
          </p:cNvPr>
          <p:cNvSpPr/>
          <p:nvPr/>
        </p:nvSpPr>
        <p:spPr>
          <a:xfrm>
            <a:off x="9374623" y="3667388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6" name="Flowchart: Sequential Access Storage 55">
            <a:extLst>
              <a:ext uri="{FF2B5EF4-FFF2-40B4-BE49-F238E27FC236}">
                <a16:creationId xmlns:a16="http://schemas.microsoft.com/office/drawing/2014/main" id="{7DE8A9E2-FC3D-449B-99FA-E86877128B86}"/>
              </a:ext>
            </a:extLst>
          </p:cNvPr>
          <p:cNvSpPr/>
          <p:nvPr/>
        </p:nvSpPr>
        <p:spPr>
          <a:xfrm>
            <a:off x="10972533" y="3696050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7" name="Flowchart: Sequential Access Storage 56">
            <a:extLst>
              <a:ext uri="{FF2B5EF4-FFF2-40B4-BE49-F238E27FC236}">
                <a16:creationId xmlns:a16="http://schemas.microsoft.com/office/drawing/2014/main" id="{AC15F2DB-60DD-4688-B93F-AA50C3B79E2D}"/>
              </a:ext>
            </a:extLst>
          </p:cNvPr>
          <p:cNvSpPr/>
          <p:nvPr/>
        </p:nvSpPr>
        <p:spPr>
          <a:xfrm>
            <a:off x="10552912" y="3696050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8" name="Flowchart: Sequential Access Storage 57">
            <a:extLst>
              <a:ext uri="{FF2B5EF4-FFF2-40B4-BE49-F238E27FC236}">
                <a16:creationId xmlns:a16="http://schemas.microsoft.com/office/drawing/2014/main" id="{A7E5DC03-A3CD-4697-90F3-A5B2D57B8380}"/>
              </a:ext>
            </a:extLst>
          </p:cNvPr>
          <p:cNvSpPr/>
          <p:nvPr/>
        </p:nvSpPr>
        <p:spPr>
          <a:xfrm>
            <a:off x="11358642" y="3682767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8B2E5F9-C39E-46E2-B59C-ECD37C10601A}"/>
              </a:ext>
            </a:extLst>
          </p:cNvPr>
          <p:cNvSpPr txBox="1"/>
          <p:nvPr/>
        </p:nvSpPr>
        <p:spPr>
          <a:xfrm>
            <a:off x="9008436" y="2486553"/>
            <a:ext cx="168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Basin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AF7509E-6773-4587-AFCA-5DB42B5147E5}"/>
              </a:ext>
            </a:extLst>
          </p:cNvPr>
          <p:cNvSpPr txBox="1"/>
          <p:nvPr/>
        </p:nvSpPr>
        <p:spPr>
          <a:xfrm>
            <a:off x="2418651" y="176744"/>
            <a:ext cx="109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Frio River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8FE2BA3-DD10-4A08-900F-54D916C4B95B}"/>
              </a:ext>
            </a:extLst>
          </p:cNvPr>
          <p:cNvSpPr txBox="1"/>
          <p:nvPr/>
        </p:nvSpPr>
        <p:spPr>
          <a:xfrm>
            <a:off x="2455877" y="507536"/>
            <a:ext cx="9867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51490002 A</a:t>
            </a:r>
          </a:p>
          <a:p>
            <a:pPr algn="ctr"/>
            <a:r>
              <a:rPr lang="en-US" sz="1100" dirty="0"/>
              <a:t>3 Raw Pumps @ 700 gpm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D8457A8-A50B-49E2-AECA-C6D99C651FBF}"/>
              </a:ext>
            </a:extLst>
          </p:cNvPr>
          <p:cNvSpPr txBox="1"/>
          <p:nvPr/>
        </p:nvSpPr>
        <p:spPr>
          <a:xfrm>
            <a:off x="69475" y="1278250"/>
            <a:ext cx="1860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Choke Canyon Lake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557B78D-BAFC-448D-847B-B0D0D119E399}"/>
              </a:ext>
            </a:extLst>
          </p:cNvPr>
          <p:cNvSpPr txBox="1"/>
          <p:nvPr/>
        </p:nvSpPr>
        <p:spPr>
          <a:xfrm>
            <a:off x="204702" y="2053162"/>
            <a:ext cx="15896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51490002 B </a:t>
            </a:r>
          </a:p>
          <a:p>
            <a:pPr algn="ctr"/>
            <a:r>
              <a:rPr lang="en-US" sz="1100" dirty="0"/>
              <a:t>2 Raw Pumps ____ gpm </a:t>
            </a:r>
          </a:p>
        </p:txBody>
      </p:sp>
      <p:sp>
        <p:nvSpPr>
          <p:cNvPr id="70" name="Flowchart: Summing Junction 69">
            <a:extLst>
              <a:ext uri="{FF2B5EF4-FFF2-40B4-BE49-F238E27FC236}">
                <a16:creationId xmlns:a16="http://schemas.microsoft.com/office/drawing/2014/main" id="{FEC88236-4464-41E0-9887-8236F3868549}"/>
              </a:ext>
            </a:extLst>
          </p:cNvPr>
          <p:cNvSpPr/>
          <p:nvPr/>
        </p:nvSpPr>
        <p:spPr>
          <a:xfrm>
            <a:off x="3390152" y="2755098"/>
            <a:ext cx="232796" cy="228137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lowchart: Summing Junction 70">
            <a:extLst>
              <a:ext uri="{FF2B5EF4-FFF2-40B4-BE49-F238E27FC236}">
                <a16:creationId xmlns:a16="http://schemas.microsoft.com/office/drawing/2014/main" id="{F8F8A2F8-E607-4186-B754-25C8C87B425D}"/>
              </a:ext>
            </a:extLst>
          </p:cNvPr>
          <p:cNvSpPr/>
          <p:nvPr/>
        </p:nvSpPr>
        <p:spPr>
          <a:xfrm>
            <a:off x="4483610" y="2673320"/>
            <a:ext cx="447412" cy="39288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6D1FF31-D12D-4D1A-B903-BAF960AEC057}"/>
              </a:ext>
            </a:extLst>
          </p:cNvPr>
          <p:cNvSpPr txBox="1"/>
          <p:nvPr/>
        </p:nvSpPr>
        <p:spPr>
          <a:xfrm>
            <a:off x="3083564" y="2922923"/>
            <a:ext cx="8114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Alum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500C09F-D2D5-4708-9AC7-A0C02D201DB8}"/>
              </a:ext>
            </a:extLst>
          </p:cNvPr>
          <p:cNvSpPr txBox="1"/>
          <p:nvPr/>
        </p:nvSpPr>
        <p:spPr>
          <a:xfrm>
            <a:off x="4301583" y="3061254"/>
            <a:ext cx="811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Chlorine &amp; LAS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8EA2FE7-1497-4901-A771-34C115BBD4C3}"/>
              </a:ext>
            </a:extLst>
          </p:cNvPr>
          <p:cNvCxnSpPr>
            <a:stCxn id="15" idx="4"/>
            <a:endCxn id="16" idx="0"/>
          </p:cNvCxnSpPr>
          <p:nvPr/>
        </p:nvCxnSpPr>
        <p:spPr>
          <a:xfrm>
            <a:off x="5695341" y="2510403"/>
            <a:ext cx="0" cy="53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6A7D1A1-6B73-4C7D-BDFF-3C192C1D05D3}"/>
              </a:ext>
            </a:extLst>
          </p:cNvPr>
          <p:cNvCxnSpPr>
            <a:cxnSpLocks/>
            <a:stCxn id="16" idx="4"/>
            <a:endCxn id="17" idx="0"/>
          </p:cNvCxnSpPr>
          <p:nvPr/>
        </p:nvCxnSpPr>
        <p:spPr>
          <a:xfrm>
            <a:off x="5695341" y="3181523"/>
            <a:ext cx="0" cy="53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C0B6E15-E292-4802-82C8-1DC2F9794613}"/>
              </a:ext>
            </a:extLst>
          </p:cNvPr>
          <p:cNvSpPr txBox="1"/>
          <p:nvPr/>
        </p:nvSpPr>
        <p:spPr>
          <a:xfrm>
            <a:off x="10253949" y="3382861"/>
            <a:ext cx="1688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City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D94A77C-84A6-4902-9EF1-506EC80DEB1A}"/>
              </a:ext>
            </a:extLst>
          </p:cNvPr>
          <p:cNvSpPr txBox="1"/>
          <p:nvPr/>
        </p:nvSpPr>
        <p:spPr>
          <a:xfrm>
            <a:off x="8477961" y="3382861"/>
            <a:ext cx="1688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Valero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6A61670-F4E9-4206-87DA-4334400F6D48}"/>
              </a:ext>
            </a:extLst>
          </p:cNvPr>
          <p:cNvSpPr txBox="1"/>
          <p:nvPr/>
        </p:nvSpPr>
        <p:spPr>
          <a:xfrm>
            <a:off x="7338752" y="2620078"/>
            <a:ext cx="1688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CCN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27AAAD98-803B-42DD-9D47-AE214AED17D5}"/>
              </a:ext>
            </a:extLst>
          </p:cNvPr>
          <p:cNvCxnSpPr>
            <a:cxnSpLocks/>
          </p:cNvCxnSpPr>
          <p:nvPr/>
        </p:nvCxnSpPr>
        <p:spPr>
          <a:xfrm>
            <a:off x="9322379" y="4086458"/>
            <a:ext cx="0" cy="1047604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C27B9E32-8854-4F87-B2A5-A8B0F271347E}"/>
              </a:ext>
            </a:extLst>
          </p:cNvPr>
          <p:cNvCxnSpPr>
            <a:cxnSpLocks/>
          </p:cNvCxnSpPr>
          <p:nvPr/>
        </p:nvCxnSpPr>
        <p:spPr>
          <a:xfrm>
            <a:off x="11135799" y="4086458"/>
            <a:ext cx="0" cy="277154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C50C43E3-6305-43D7-8980-73B76AA7489A}"/>
              </a:ext>
            </a:extLst>
          </p:cNvPr>
          <p:cNvCxnSpPr>
            <a:cxnSpLocks/>
          </p:cNvCxnSpPr>
          <p:nvPr/>
        </p:nvCxnSpPr>
        <p:spPr>
          <a:xfrm>
            <a:off x="7177482" y="3667388"/>
            <a:ext cx="14685" cy="31906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E83D19C1-8D51-4CCE-9400-52858F6400B2}"/>
              </a:ext>
            </a:extLst>
          </p:cNvPr>
          <p:cNvCxnSpPr>
            <a:cxnSpLocks/>
          </p:cNvCxnSpPr>
          <p:nvPr/>
        </p:nvCxnSpPr>
        <p:spPr>
          <a:xfrm flipV="1">
            <a:off x="7192167" y="3294746"/>
            <a:ext cx="655099" cy="372643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44669CAF-762E-40E0-8E67-84BE9F5C5B74}"/>
              </a:ext>
            </a:extLst>
          </p:cNvPr>
          <p:cNvSpPr txBox="1"/>
          <p:nvPr/>
        </p:nvSpPr>
        <p:spPr>
          <a:xfrm>
            <a:off x="5625594" y="2024212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520CBB1-3A48-4F70-B05A-57D349A9976E}"/>
              </a:ext>
            </a:extLst>
          </p:cNvPr>
          <p:cNvSpPr txBox="1"/>
          <p:nvPr/>
        </p:nvSpPr>
        <p:spPr>
          <a:xfrm>
            <a:off x="5625594" y="2687836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AEE7715-1297-4785-AE78-3B1AF408D0D6}"/>
              </a:ext>
            </a:extLst>
          </p:cNvPr>
          <p:cNvSpPr txBox="1"/>
          <p:nvPr/>
        </p:nvSpPr>
        <p:spPr>
          <a:xfrm>
            <a:off x="5624965" y="3348497"/>
            <a:ext cx="176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pic>
        <p:nvPicPr>
          <p:cNvPr id="113" name="Picture 112" descr="Shape, rectangle&#10;&#10;Description automatically generated">
            <a:extLst>
              <a:ext uri="{FF2B5EF4-FFF2-40B4-BE49-F238E27FC236}">
                <a16:creationId xmlns:a16="http://schemas.microsoft.com/office/drawing/2014/main" id="{995CD92E-FAC8-4AD5-91D0-EA62829E4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114" y="5104637"/>
            <a:ext cx="1178529" cy="942823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A1618BD9-4357-439D-9572-A4CEBC7D3B06}"/>
              </a:ext>
            </a:extLst>
          </p:cNvPr>
          <p:cNvSpPr txBox="1"/>
          <p:nvPr/>
        </p:nvSpPr>
        <p:spPr>
          <a:xfrm>
            <a:off x="8780806" y="5368311"/>
            <a:ext cx="1097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Valero Tank 123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C893C06-CB04-4476-AAEC-B66410870DE3}"/>
              </a:ext>
            </a:extLst>
          </p:cNvPr>
          <p:cNvSpPr txBox="1"/>
          <p:nvPr/>
        </p:nvSpPr>
        <p:spPr>
          <a:xfrm>
            <a:off x="7061505" y="6165259"/>
            <a:ext cx="974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EP 002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814A115D-D100-49E7-98A8-9BC90ABF5CB3}"/>
              </a:ext>
            </a:extLst>
          </p:cNvPr>
          <p:cNvSpPr txBox="1"/>
          <p:nvPr/>
        </p:nvSpPr>
        <p:spPr>
          <a:xfrm>
            <a:off x="10997370" y="6198382"/>
            <a:ext cx="974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EP 001</a:t>
            </a:r>
          </a:p>
        </p:txBody>
      </p:sp>
      <p:pic>
        <p:nvPicPr>
          <p:cNvPr id="12" name="Graphic 11" descr="Sailboat with solid fill">
            <a:extLst>
              <a:ext uri="{FF2B5EF4-FFF2-40B4-BE49-F238E27FC236}">
                <a16:creationId xmlns:a16="http://schemas.microsoft.com/office/drawing/2014/main" id="{FF50532C-ABBA-4F42-A7F3-A27CCA8BD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3488" y="2752988"/>
            <a:ext cx="914400" cy="914400"/>
          </a:xfrm>
          <a:prstGeom prst="rect">
            <a:avLst/>
          </a:prstGeom>
        </p:spPr>
      </p:pic>
      <p:sp>
        <p:nvSpPr>
          <p:cNvPr id="60" name="Rectangle: Top Corners Snipped 59">
            <a:extLst>
              <a:ext uri="{FF2B5EF4-FFF2-40B4-BE49-F238E27FC236}">
                <a16:creationId xmlns:a16="http://schemas.microsoft.com/office/drawing/2014/main" id="{0D14CB6E-E98E-4CD5-8275-AFF6A4048D34}"/>
              </a:ext>
            </a:extLst>
          </p:cNvPr>
          <p:cNvSpPr/>
          <p:nvPr/>
        </p:nvSpPr>
        <p:spPr>
          <a:xfrm>
            <a:off x="3465981" y="3911463"/>
            <a:ext cx="1526797" cy="818539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06A07A0-6BD9-42B1-A59F-80D289795FB3}"/>
              </a:ext>
            </a:extLst>
          </p:cNvPr>
          <p:cNvSpPr txBox="1"/>
          <p:nvPr/>
        </p:nvSpPr>
        <p:spPr>
          <a:xfrm>
            <a:off x="3595096" y="4133510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Polymer </a:t>
            </a:r>
          </a:p>
        </p:txBody>
      </p:sp>
      <p:cxnSp>
        <p:nvCxnSpPr>
          <p:cNvPr id="63" name="Connector: Curved 62">
            <a:extLst>
              <a:ext uri="{FF2B5EF4-FFF2-40B4-BE49-F238E27FC236}">
                <a16:creationId xmlns:a16="http://schemas.microsoft.com/office/drawing/2014/main" id="{ED07CB39-9E2D-425D-8EA3-E72E809FC9EE}"/>
              </a:ext>
            </a:extLst>
          </p:cNvPr>
          <p:cNvCxnSpPr>
            <a:cxnSpLocks/>
          </p:cNvCxnSpPr>
          <p:nvPr/>
        </p:nvCxnSpPr>
        <p:spPr>
          <a:xfrm flipV="1">
            <a:off x="5090060" y="3911463"/>
            <a:ext cx="573672" cy="48511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74B4E52-6C58-4FD2-A1AE-CF1E647269C7}"/>
              </a:ext>
            </a:extLst>
          </p:cNvPr>
          <p:cNvSpPr txBox="1"/>
          <p:nvPr/>
        </p:nvSpPr>
        <p:spPr>
          <a:xfrm>
            <a:off x="5269446" y="4087343"/>
            <a:ext cx="204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Polymer added to all 3 clarifiers </a:t>
            </a:r>
          </a:p>
        </p:txBody>
      </p:sp>
      <p:sp>
        <p:nvSpPr>
          <p:cNvPr id="69" name="Rectangle: Top Corners Snipped 68">
            <a:extLst>
              <a:ext uri="{FF2B5EF4-FFF2-40B4-BE49-F238E27FC236}">
                <a16:creationId xmlns:a16="http://schemas.microsoft.com/office/drawing/2014/main" id="{96FD975A-6566-4E89-B04F-75C5435515A8}"/>
              </a:ext>
            </a:extLst>
          </p:cNvPr>
          <p:cNvSpPr/>
          <p:nvPr/>
        </p:nvSpPr>
        <p:spPr>
          <a:xfrm>
            <a:off x="8431987" y="194737"/>
            <a:ext cx="1526797" cy="818539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5A14DF1-B522-4338-942B-E0A6BF5D6D10}"/>
              </a:ext>
            </a:extLst>
          </p:cNvPr>
          <p:cNvSpPr txBox="1"/>
          <p:nvPr/>
        </p:nvSpPr>
        <p:spPr>
          <a:xfrm>
            <a:off x="8552444" y="320806"/>
            <a:ext cx="1268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Chlorine Bld.</a:t>
            </a:r>
          </a:p>
        </p:txBody>
      </p:sp>
      <p:pic>
        <p:nvPicPr>
          <p:cNvPr id="75" name="Picture 74" descr="Shape, rectangle&#10;&#10;Description automatically generated">
            <a:extLst>
              <a:ext uri="{FF2B5EF4-FFF2-40B4-BE49-F238E27FC236}">
                <a16:creationId xmlns:a16="http://schemas.microsoft.com/office/drawing/2014/main" id="{77EC7325-142C-4F13-8207-61C975058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645" y="176744"/>
            <a:ext cx="1178529" cy="9428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B8E67171-75ED-4AA6-A70A-287B6CD819A7}"/>
              </a:ext>
            </a:extLst>
          </p:cNvPr>
          <p:cNvSpPr txBox="1"/>
          <p:nvPr/>
        </p:nvSpPr>
        <p:spPr>
          <a:xfrm>
            <a:off x="10103623" y="523904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LAS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43E0D8C1-7351-4397-810D-4253132839EA}"/>
              </a:ext>
            </a:extLst>
          </p:cNvPr>
          <p:cNvCxnSpPr>
            <a:cxnSpLocks/>
            <a:endCxn id="69" idx="0"/>
          </p:cNvCxnSpPr>
          <p:nvPr/>
        </p:nvCxnSpPr>
        <p:spPr>
          <a:xfrm flipH="1">
            <a:off x="9958784" y="604006"/>
            <a:ext cx="29584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F14258-0E36-4F35-A772-D2983886D5B5}"/>
              </a:ext>
            </a:extLst>
          </p:cNvPr>
          <p:cNvCxnSpPr>
            <a:cxnSpLocks/>
            <a:stCxn id="69" idx="2"/>
          </p:cNvCxnSpPr>
          <p:nvPr/>
        </p:nvCxnSpPr>
        <p:spPr>
          <a:xfrm flipH="1">
            <a:off x="4739780" y="604007"/>
            <a:ext cx="36922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7D42C88-AFA1-4204-B8E4-641A2CAF0DB5}"/>
              </a:ext>
            </a:extLst>
          </p:cNvPr>
          <p:cNvCxnSpPr/>
          <p:nvPr/>
        </p:nvCxnSpPr>
        <p:spPr>
          <a:xfrm>
            <a:off x="4739780" y="604006"/>
            <a:ext cx="0" cy="19790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060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F7A96F-BF54-4E5B-A18D-17BDD46424E2}"/>
              </a:ext>
            </a:extLst>
          </p:cNvPr>
          <p:cNvSpPr txBox="1"/>
          <p:nvPr/>
        </p:nvSpPr>
        <p:spPr>
          <a:xfrm>
            <a:off x="-327171" y="0"/>
            <a:ext cx="2533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EP 001</a:t>
            </a:r>
          </a:p>
        </p:txBody>
      </p:sp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B20D40BF-100C-405F-8613-F45D1AA5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99" y="1242566"/>
            <a:ext cx="2032170" cy="1625736"/>
          </a:xfrm>
          <a:prstGeom prst="rect">
            <a:avLst/>
          </a:prstGeom>
        </p:spPr>
      </p:pic>
      <p:pic>
        <p:nvPicPr>
          <p:cNvPr id="6" name="Picture 5" descr="Shape, rectangle&#10;&#10;Description automatically generated">
            <a:extLst>
              <a:ext uri="{FF2B5EF4-FFF2-40B4-BE49-F238E27FC236}">
                <a16:creationId xmlns:a16="http://schemas.microsoft.com/office/drawing/2014/main" id="{9643F23B-D952-4AB6-9D3E-EC91E045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14" y="1242566"/>
            <a:ext cx="2032170" cy="162573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599D4E2-24FB-4B37-9D9D-9AF0F4CE1950}"/>
              </a:ext>
            </a:extLst>
          </p:cNvPr>
          <p:cNvCxnSpPr>
            <a:cxnSpLocks/>
          </p:cNvCxnSpPr>
          <p:nvPr/>
        </p:nvCxnSpPr>
        <p:spPr>
          <a:xfrm>
            <a:off x="3353741" y="1"/>
            <a:ext cx="0" cy="203714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791B5E7-290F-43FB-A684-5C20FC43F51B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2575947" y="2037142"/>
            <a:ext cx="1543047" cy="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25CB409-062F-4482-832E-6485B617452E}"/>
              </a:ext>
            </a:extLst>
          </p:cNvPr>
          <p:cNvSpPr txBox="1"/>
          <p:nvPr/>
        </p:nvSpPr>
        <p:spPr>
          <a:xfrm>
            <a:off x="998817" y="1713977"/>
            <a:ext cx="157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GST 1 </a:t>
            </a:r>
          </a:p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0D943B-1D22-4D41-AFF4-D18EA8D0B61C}"/>
              </a:ext>
            </a:extLst>
          </p:cNvPr>
          <p:cNvSpPr txBox="1"/>
          <p:nvPr/>
        </p:nvSpPr>
        <p:spPr>
          <a:xfrm>
            <a:off x="4351158" y="1732268"/>
            <a:ext cx="115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GST 2</a:t>
            </a:r>
          </a:p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E3B34A-2586-489D-AEDD-E7AF89752FDD}"/>
              </a:ext>
            </a:extLst>
          </p:cNvPr>
          <p:cNvSpPr txBox="1"/>
          <p:nvPr/>
        </p:nvSpPr>
        <p:spPr>
          <a:xfrm>
            <a:off x="1047919" y="2055433"/>
            <a:ext cx="1463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ST 12224</a:t>
            </a:r>
          </a:p>
          <a:p>
            <a:pPr algn="ctr"/>
            <a:r>
              <a:rPr lang="en-US" sz="1100" dirty="0"/>
              <a:t>0.500 MG-ST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F77EA7-162C-4E17-99C8-C122B8EDCE2D}"/>
              </a:ext>
            </a:extLst>
          </p:cNvPr>
          <p:cNvSpPr txBox="1"/>
          <p:nvPr/>
        </p:nvSpPr>
        <p:spPr>
          <a:xfrm>
            <a:off x="4196434" y="2144864"/>
            <a:ext cx="1463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ST 12225</a:t>
            </a:r>
          </a:p>
          <a:p>
            <a:pPr algn="ctr"/>
            <a:r>
              <a:rPr lang="en-US" sz="1100" dirty="0"/>
              <a:t>0.600 MG ST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220814D-C301-4205-9BE1-B9EFA3E27633}"/>
              </a:ext>
            </a:extLst>
          </p:cNvPr>
          <p:cNvSpPr/>
          <p:nvPr/>
        </p:nvSpPr>
        <p:spPr>
          <a:xfrm>
            <a:off x="3447875" y="3547878"/>
            <a:ext cx="2432808" cy="115768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Sequential Access Storage 26">
            <a:extLst>
              <a:ext uri="{FF2B5EF4-FFF2-40B4-BE49-F238E27FC236}">
                <a16:creationId xmlns:a16="http://schemas.microsoft.com/office/drawing/2014/main" id="{940FCD5E-736D-4A76-98FA-7BA44AFC22B3}"/>
              </a:ext>
            </a:extLst>
          </p:cNvPr>
          <p:cNvSpPr/>
          <p:nvPr/>
        </p:nvSpPr>
        <p:spPr>
          <a:xfrm>
            <a:off x="4697835" y="4365408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8" name="Flowchart: Sequential Access Storage 27">
            <a:extLst>
              <a:ext uri="{FF2B5EF4-FFF2-40B4-BE49-F238E27FC236}">
                <a16:creationId xmlns:a16="http://schemas.microsoft.com/office/drawing/2014/main" id="{2F4250CE-1C23-4F9C-BE5A-5623A48A0F7F}"/>
              </a:ext>
            </a:extLst>
          </p:cNvPr>
          <p:cNvSpPr/>
          <p:nvPr/>
        </p:nvSpPr>
        <p:spPr>
          <a:xfrm>
            <a:off x="5062756" y="4357550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9" name="Flowchart: Sequential Access Storage 28">
            <a:extLst>
              <a:ext uri="{FF2B5EF4-FFF2-40B4-BE49-F238E27FC236}">
                <a16:creationId xmlns:a16="http://schemas.microsoft.com/office/drawing/2014/main" id="{389EE1DF-D21F-493A-8E34-38E7DF785859}"/>
              </a:ext>
            </a:extLst>
          </p:cNvPr>
          <p:cNvSpPr/>
          <p:nvPr/>
        </p:nvSpPr>
        <p:spPr>
          <a:xfrm>
            <a:off x="5422454" y="4357550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2E593E-2C67-45C6-8435-AFAA81627C9C}"/>
              </a:ext>
            </a:extLst>
          </p:cNvPr>
          <p:cNvSpPr txBox="1"/>
          <p:nvPr/>
        </p:nvSpPr>
        <p:spPr>
          <a:xfrm>
            <a:off x="3474112" y="3589821"/>
            <a:ext cx="157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Pumpstation 1</a:t>
            </a:r>
          </a:p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DB2DB3-FF0A-4CA2-AC1A-3105EB59D36A}"/>
              </a:ext>
            </a:extLst>
          </p:cNvPr>
          <p:cNvSpPr txBox="1"/>
          <p:nvPr/>
        </p:nvSpPr>
        <p:spPr>
          <a:xfrm>
            <a:off x="3570000" y="3895885"/>
            <a:ext cx="1247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 service pumps @ 500 gpm 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30A6C79-F467-4A40-8431-EFF36C92DD63}"/>
              </a:ext>
            </a:extLst>
          </p:cNvPr>
          <p:cNvCxnSpPr>
            <a:cxnSpLocks/>
          </p:cNvCxnSpPr>
          <p:nvPr/>
        </p:nvCxnSpPr>
        <p:spPr>
          <a:xfrm>
            <a:off x="4949505" y="2768367"/>
            <a:ext cx="0" cy="7962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5" name="Picture 34" descr="A picture containing water tower, silhouette&#10;&#10;Description automatically generated">
            <a:extLst>
              <a:ext uri="{FF2B5EF4-FFF2-40B4-BE49-F238E27FC236}">
                <a16:creationId xmlns:a16="http://schemas.microsoft.com/office/drawing/2014/main" id="{2A6AB24E-5C2A-4678-847E-A686CAAD2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333" y="4730724"/>
            <a:ext cx="1660028" cy="1660028"/>
          </a:xfrm>
          <a:prstGeom prst="rect">
            <a:avLst/>
          </a:prstGeom>
        </p:spPr>
      </p:pic>
      <p:pic>
        <p:nvPicPr>
          <p:cNvPr id="38" name="Picture 37" descr="A picture containing diagram&#10;&#10;Description automatically generated">
            <a:extLst>
              <a:ext uri="{FF2B5EF4-FFF2-40B4-BE49-F238E27FC236}">
                <a16:creationId xmlns:a16="http://schemas.microsoft.com/office/drawing/2014/main" id="{EC0FF5D5-46A5-4F14-9301-AEFE998E12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3" t="3974" r="65130" b="47632"/>
          <a:stretch/>
        </p:blipFill>
        <p:spPr>
          <a:xfrm>
            <a:off x="8769078" y="3429000"/>
            <a:ext cx="1526796" cy="3129095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5A46578-7CC6-462A-AF87-871956575F8F}"/>
              </a:ext>
            </a:extLst>
          </p:cNvPr>
          <p:cNvSpPr/>
          <p:nvPr/>
        </p:nvSpPr>
        <p:spPr>
          <a:xfrm>
            <a:off x="6179890" y="5711979"/>
            <a:ext cx="2100044" cy="6536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B22F909-892E-4552-ADAD-DA4EB005C1C1}"/>
              </a:ext>
            </a:extLst>
          </p:cNvPr>
          <p:cNvSpPr/>
          <p:nvPr/>
        </p:nvSpPr>
        <p:spPr>
          <a:xfrm>
            <a:off x="9871045" y="5711979"/>
            <a:ext cx="2100044" cy="6536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AA2099-965A-4EC5-8D34-7BF6443FA115}"/>
              </a:ext>
            </a:extLst>
          </p:cNvPr>
          <p:cNvSpPr txBox="1"/>
          <p:nvPr/>
        </p:nvSpPr>
        <p:spPr>
          <a:xfrm>
            <a:off x="6112778" y="5662376"/>
            <a:ext cx="157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Pumpstation 2</a:t>
            </a:r>
          </a:p>
          <a:p>
            <a:pPr algn="ctr"/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FE201E-9D64-455C-97AE-BA39F8075574}"/>
              </a:ext>
            </a:extLst>
          </p:cNvPr>
          <p:cNvSpPr txBox="1"/>
          <p:nvPr/>
        </p:nvSpPr>
        <p:spPr>
          <a:xfrm>
            <a:off x="9820711" y="5663300"/>
            <a:ext cx="157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Water Tower 3 </a:t>
            </a:r>
          </a:p>
          <a:p>
            <a:pPr algn="ctr"/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C632A0D-FB1F-4D59-A069-E81621722CA2}"/>
              </a:ext>
            </a:extLst>
          </p:cNvPr>
          <p:cNvSpPr txBox="1"/>
          <p:nvPr/>
        </p:nvSpPr>
        <p:spPr>
          <a:xfrm>
            <a:off x="6154081" y="5953525"/>
            <a:ext cx="1247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0.150 MG - EL ST 12228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CD68888-E9B9-4675-BAB6-FF9471FF91B9}"/>
              </a:ext>
            </a:extLst>
          </p:cNvPr>
          <p:cNvSpPr txBox="1"/>
          <p:nvPr/>
        </p:nvSpPr>
        <p:spPr>
          <a:xfrm>
            <a:off x="9851956" y="5953525"/>
            <a:ext cx="1247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0.250 MG- EL ST 12226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65EF5C6D-79AE-4141-A604-80C64056B8F5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16827" y="4647445"/>
            <a:ext cx="1308259" cy="658535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F675FE5-E859-4E67-AB23-DD4A8BC675FD}"/>
              </a:ext>
            </a:extLst>
          </p:cNvPr>
          <p:cNvCxnSpPr/>
          <p:nvPr/>
        </p:nvCxnSpPr>
        <p:spPr>
          <a:xfrm>
            <a:off x="8279934" y="6038783"/>
            <a:ext cx="100667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784CE43-EF37-49BA-802E-87761EC242EB}"/>
              </a:ext>
            </a:extLst>
          </p:cNvPr>
          <p:cNvCxnSpPr>
            <a:cxnSpLocks/>
          </p:cNvCxnSpPr>
          <p:nvPr/>
        </p:nvCxnSpPr>
        <p:spPr>
          <a:xfrm flipV="1">
            <a:off x="5944084" y="4332383"/>
            <a:ext cx="197605" cy="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83428457-0FB9-42B1-874E-BFCC6325B482}"/>
              </a:ext>
            </a:extLst>
          </p:cNvPr>
          <p:cNvSpPr/>
          <p:nvPr/>
        </p:nvSpPr>
        <p:spPr>
          <a:xfrm>
            <a:off x="5880683" y="1844058"/>
            <a:ext cx="4795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Pressure Plain 1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9FB234A-63FE-4A42-8BC8-2CED157845C9}"/>
              </a:ext>
            </a:extLst>
          </p:cNvPr>
          <p:cNvSpPr/>
          <p:nvPr/>
        </p:nvSpPr>
        <p:spPr>
          <a:xfrm>
            <a:off x="402338" y="5491860"/>
            <a:ext cx="4795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Pressure Plain 2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F68C32A-3878-4190-90CF-060AF4C240D9}"/>
              </a:ext>
            </a:extLst>
          </p:cNvPr>
          <p:cNvSpPr txBox="1"/>
          <p:nvPr/>
        </p:nvSpPr>
        <p:spPr>
          <a:xfrm>
            <a:off x="3439487" y="2968794"/>
            <a:ext cx="3461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---------------------------------------------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841385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container, glass&#10;&#10;Description automatically generated">
            <a:extLst>
              <a:ext uri="{FF2B5EF4-FFF2-40B4-BE49-F238E27FC236}">
                <a16:creationId xmlns:a16="http://schemas.microsoft.com/office/drawing/2014/main" id="{7C192A5C-F498-4A01-844D-8E490BD91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101" y="-674703"/>
            <a:ext cx="6808650" cy="6808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4E123F-DBE5-4D08-B502-E08709BD678B}"/>
              </a:ext>
            </a:extLst>
          </p:cNvPr>
          <p:cNvSpPr txBox="1"/>
          <p:nvPr/>
        </p:nvSpPr>
        <p:spPr>
          <a:xfrm>
            <a:off x="-436228" y="-58723"/>
            <a:ext cx="2533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EP 002</a:t>
            </a:r>
          </a:p>
        </p:txBody>
      </p:sp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C10FF752-EF40-4696-916B-4BC5A5E5E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482" y="4909280"/>
            <a:ext cx="1178529" cy="942823"/>
          </a:xfrm>
          <a:prstGeom prst="rect">
            <a:avLst/>
          </a:prstGeom>
        </p:spPr>
      </p:pic>
      <p:pic>
        <p:nvPicPr>
          <p:cNvPr id="15" name="Picture 14" descr="Shape, rectangle&#10;&#10;Description automatically generated">
            <a:extLst>
              <a:ext uri="{FF2B5EF4-FFF2-40B4-BE49-F238E27FC236}">
                <a16:creationId xmlns:a16="http://schemas.microsoft.com/office/drawing/2014/main" id="{4A240C36-5939-4897-B5B8-5864F1C5CE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265" y="4933498"/>
            <a:ext cx="1178529" cy="94282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A041AE1-02F0-4CA2-A0C1-7190AAA78FD9}"/>
              </a:ext>
            </a:extLst>
          </p:cNvPr>
          <p:cNvSpPr txBox="1"/>
          <p:nvPr/>
        </p:nvSpPr>
        <p:spPr>
          <a:xfrm>
            <a:off x="2629927" y="2406457"/>
            <a:ext cx="115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Standpipe</a:t>
            </a:r>
          </a:p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7943E8-B059-4E4C-A9DC-FF9D1E143082}"/>
              </a:ext>
            </a:extLst>
          </p:cNvPr>
          <p:cNvSpPr txBox="1"/>
          <p:nvPr/>
        </p:nvSpPr>
        <p:spPr>
          <a:xfrm>
            <a:off x="9963730" y="4262949"/>
            <a:ext cx="1316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Wheeler Tanks</a:t>
            </a:r>
          </a:p>
        </p:txBody>
      </p:sp>
      <p:pic>
        <p:nvPicPr>
          <p:cNvPr id="22" name="Picture 21" descr="Shape, rectangle&#10;&#10;Description automatically generated">
            <a:extLst>
              <a:ext uri="{FF2B5EF4-FFF2-40B4-BE49-F238E27FC236}">
                <a16:creationId xmlns:a16="http://schemas.microsoft.com/office/drawing/2014/main" id="{A389D042-C669-4E86-823D-F8CE0D0A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839" y="1786800"/>
            <a:ext cx="1720570" cy="137645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D798BA6-FE69-4076-85D0-D535879E20D9}"/>
              </a:ext>
            </a:extLst>
          </p:cNvPr>
          <p:cNvSpPr txBox="1"/>
          <p:nvPr/>
        </p:nvSpPr>
        <p:spPr>
          <a:xfrm>
            <a:off x="7626615" y="1492935"/>
            <a:ext cx="2120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Federal Prison Tank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B0E2698-1C0B-4C0B-9F61-734CA115C287}"/>
              </a:ext>
            </a:extLst>
          </p:cNvPr>
          <p:cNvCxnSpPr>
            <a:cxnSpLocks/>
          </p:cNvCxnSpPr>
          <p:nvPr/>
        </p:nvCxnSpPr>
        <p:spPr>
          <a:xfrm flipV="1">
            <a:off x="4000953" y="2990497"/>
            <a:ext cx="3851142" cy="1014109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EF9BBAA-A4FB-4449-9400-89691A1F12DA}"/>
              </a:ext>
            </a:extLst>
          </p:cNvPr>
          <p:cNvCxnSpPr>
            <a:cxnSpLocks/>
          </p:cNvCxnSpPr>
          <p:nvPr/>
        </p:nvCxnSpPr>
        <p:spPr>
          <a:xfrm flipV="1">
            <a:off x="5602650" y="5487110"/>
            <a:ext cx="3878759" cy="2194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E3D2098-A710-44BB-8AB0-01A14808DCE8}"/>
              </a:ext>
            </a:extLst>
          </p:cNvPr>
          <p:cNvCxnSpPr>
            <a:cxnSpLocks/>
          </p:cNvCxnSpPr>
          <p:nvPr/>
        </p:nvCxnSpPr>
        <p:spPr>
          <a:xfrm>
            <a:off x="10506736" y="5628506"/>
            <a:ext cx="1849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1C2756C-581C-457E-867B-961E970E33B1}"/>
              </a:ext>
            </a:extLst>
          </p:cNvPr>
          <p:cNvSpPr txBox="1"/>
          <p:nvPr/>
        </p:nvSpPr>
        <p:spPr>
          <a:xfrm>
            <a:off x="2455522" y="2729622"/>
            <a:ext cx="1463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ST 1229</a:t>
            </a:r>
          </a:p>
          <a:p>
            <a:pPr algn="ctr"/>
            <a:r>
              <a:rPr lang="en-US" sz="1100" dirty="0"/>
              <a:t>0.525MG-ST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587D4A-99F4-44FA-8007-47BFE81F1864}"/>
              </a:ext>
            </a:extLst>
          </p:cNvPr>
          <p:cNvSpPr txBox="1"/>
          <p:nvPr/>
        </p:nvSpPr>
        <p:spPr>
          <a:xfrm>
            <a:off x="9960119" y="5924735"/>
            <a:ext cx="1463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0.019 MG- HD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FA74AC-78F7-4DE6-B2C2-DEE67D2B9E18}"/>
              </a:ext>
            </a:extLst>
          </p:cNvPr>
          <p:cNvSpPr txBox="1"/>
          <p:nvPr/>
        </p:nvSpPr>
        <p:spPr>
          <a:xfrm>
            <a:off x="9243436" y="5335790"/>
            <a:ext cx="1463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ST 12222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D7F7855-0CEC-4B5A-8E4A-9D097F741EAB}"/>
              </a:ext>
            </a:extLst>
          </p:cNvPr>
          <p:cNvSpPr txBox="1"/>
          <p:nvPr/>
        </p:nvSpPr>
        <p:spPr>
          <a:xfrm>
            <a:off x="10396181" y="5335791"/>
            <a:ext cx="1463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ST 12223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6FBF098-1737-4D09-8116-5499A2E0FCC2}"/>
              </a:ext>
            </a:extLst>
          </p:cNvPr>
          <p:cNvSpPr/>
          <p:nvPr/>
        </p:nvSpPr>
        <p:spPr>
          <a:xfrm>
            <a:off x="4081122" y="4833461"/>
            <a:ext cx="1521528" cy="106744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3F718A-3D22-48D2-8BA6-F70FFE25E15D}"/>
              </a:ext>
            </a:extLst>
          </p:cNvPr>
          <p:cNvSpPr txBox="1"/>
          <p:nvPr/>
        </p:nvSpPr>
        <p:spPr>
          <a:xfrm>
            <a:off x="4218090" y="4905520"/>
            <a:ext cx="1247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 service pumps @ 245 gpm </a:t>
            </a:r>
          </a:p>
        </p:txBody>
      </p:sp>
      <p:sp>
        <p:nvSpPr>
          <p:cNvPr id="21" name="Flowchart: Sequential Access Storage 20">
            <a:extLst>
              <a:ext uri="{FF2B5EF4-FFF2-40B4-BE49-F238E27FC236}">
                <a16:creationId xmlns:a16="http://schemas.microsoft.com/office/drawing/2014/main" id="{992D99B9-B56F-464D-9F1B-013D265936C7}"/>
              </a:ext>
            </a:extLst>
          </p:cNvPr>
          <p:cNvSpPr/>
          <p:nvPr/>
        </p:nvSpPr>
        <p:spPr>
          <a:xfrm>
            <a:off x="4437780" y="5487110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Flowchart: Sequential Access Storage 19">
            <a:extLst>
              <a:ext uri="{FF2B5EF4-FFF2-40B4-BE49-F238E27FC236}">
                <a16:creationId xmlns:a16="http://schemas.microsoft.com/office/drawing/2014/main" id="{FDA6189C-71C8-4E6E-8A0C-432A48A24816}"/>
              </a:ext>
            </a:extLst>
          </p:cNvPr>
          <p:cNvSpPr/>
          <p:nvPr/>
        </p:nvSpPr>
        <p:spPr>
          <a:xfrm>
            <a:off x="4871239" y="5490453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77A7F2-AC8A-4A48-B4F2-58DFA9A56817}"/>
              </a:ext>
            </a:extLst>
          </p:cNvPr>
          <p:cNvSpPr/>
          <p:nvPr/>
        </p:nvSpPr>
        <p:spPr>
          <a:xfrm>
            <a:off x="201145" y="6039472"/>
            <a:ext cx="4795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Pressure Plain 3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843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E667C92-CD07-4159-B448-089E3B9C5F71}"/>
              </a:ext>
            </a:extLst>
          </p:cNvPr>
          <p:cNvSpPr/>
          <p:nvPr/>
        </p:nvSpPr>
        <p:spPr>
          <a:xfrm>
            <a:off x="469783" y="276837"/>
            <a:ext cx="4857226" cy="218952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Single Corner Rounded 27">
            <a:extLst>
              <a:ext uri="{FF2B5EF4-FFF2-40B4-BE49-F238E27FC236}">
                <a16:creationId xmlns:a16="http://schemas.microsoft.com/office/drawing/2014/main" id="{F83858E3-7955-41ED-A191-4DC766E89D68}"/>
              </a:ext>
            </a:extLst>
          </p:cNvPr>
          <p:cNvSpPr/>
          <p:nvPr/>
        </p:nvSpPr>
        <p:spPr>
          <a:xfrm>
            <a:off x="4133039" y="632583"/>
            <a:ext cx="788566" cy="1526796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Sequential Access Storage 7">
            <a:extLst>
              <a:ext uri="{FF2B5EF4-FFF2-40B4-BE49-F238E27FC236}">
                <a16:creationId xmlns:a16="http://schemas.microsoft.com/office/drawing/2014/main" id="{871CC50D-AF6D-4834-B51C-1B0D8FCDFE56}"/>
              </a:ext>
            </a:extLst>
          </p:cNvPr>
          <p:cNvSpPr/>
          <p:nvPr/>
        </p:nvSpPr>
        <p:spPr>
          <a:xfrm>
            <a:off x="4275652" y="182880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lowchart: Sequential Access Storage 8">
            <a:extLst>
              <a:ext uri="{FF2B5EF4-FFF2-40B4-BE49-F238E27FC236}">
                <a16:creationId xmlns:a16="http://schemas.microsoft.com/office/drawing/2014/main" id="{2F45FD71-4BDD-465F-9F35-BCB4BD4A1B15}"/>
              </a:ext>
            </a:extLst>
          </p:cNvPr>
          <p:cNvSpPr/>
          <p:nvPr/>
        </p:nvSpPr>
        <p:spPr>
          <a:xfrm>
            <a:off x="4548310" y="182880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Flowchart: Collate 9">
            <a:extLst>
              <a:ext uri="{FF2B5EF4-FFF2-40B4-BE49-F238E27FC236}">
                <a16:creationId xmlns:a16="http://schemas.microsoft.com/office/drawing/2014/main" id="{FDBA14D1-99D9-4FB2-B618-6BEF1C16ACEC}"/>
              </a:ext>
            </a:extLst>
          </p:cNvPr>
          <p:cNvSpPr/>
          <p:nvPr/>
        </p:nvSpPr>
        <p:spPr>
          <a:xfrm>
            <a:off x="2399251" y="3429000"/>
            <a:ext cx="998290" cy="2124512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84C007-E587-4468-AE61-2EC97114E0BD}"/>
              </a:ext>
            </a:extLst>
          </p:cNvPr>
          <p:cNvSpPr/>
          <p:nvPr/>
        </p:nvSpPr>
        <p:spPr>
          <a:xfrm>
            <a:off x="5595455" y="3023709"/>
            <a:ext cx="872455" cy="8105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317898-4726-47E5-BCF2-DBEE32715C1E}"/>
              </a:ext>
            </a:extLst>
          </p:cNvPr>
          <p:cNvSpPr/>
          <p:nvPr/>
        </p:nvSpPr>
        <p:spPr>
          <a:xfrm>
            <a:off x="6003022" y="3842155"/>
            <a:ext cx="185956" cy="200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AAD4AC-10DB-4BCA-B0B9-DE05CE1CFF34}"/>
              </a:ext>
            </a:extLst>
          </p:cNvPr>
          <p:cNvSpPr/>
          <p:nvPr/>
        </p:nvSpPr>
        <p:spPr>
          <a:xfrm>
            <a:off x="5726884" y="5092117"/>
            <a:ext cx="872455" cy="144290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3414E9AC-7172-40D5-BCC2-BB68281869B8}"/>
              </a:ext>
            </a:extLst>
          </p:cNvPr>
          <p:cNvSpPr/>
          <p:nvPr/>
        </p:nvSpPr>
        <p:spPr>
          <a:xfrm>
            <a:off x="5848524" y="5422434"/>
            <a:ext cx="629174" cy="830510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3BDAFA-D930-4C72-A099-AC14304AC6C2}"/>
              </a:ext>
            </a:extLst>
          </p:cNvPr>
          <p:cNvSpPr/>
          <p:nvPr/>
        </p:nvSpPr>
        <p:spPr>
          <a:xfrm>
            <a:off x="4250453" y="4857225"/>
            <a:ext cx="690662" cy="939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ghtning Bolt 15">
            <a:extLst>
              <a:ext uri="{FF2B5EF4-FFF2-40B4-BE49-F238E27FC236}">
                <a16:creationId xmlns:a16="http://schemas.microsoft.com/office/drawing/2014/main" id="{1B9A53D8-0739-4130-B67C-FC1B4F787BC1}"/>
              </a:ext>
            </a:extLst>
          </p:cNvPr>
          <p:cNvSpPr/>
          <p:nvPr/>
        </p:nvSpPr>
        <p:spPr>
          <a:xfrm>
            <a:off x="4401487" y="5058559"/>
            <a:ext cx="416654" cy="536897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F13802-1224-4579-9F7A-E53A03396FF7}"/>
              </a:ext>
            </a:extLst>
          </p:cNvPr>
          <p:cNvCxnSpPr>
            <a:cxnSpLocks/>
            <a:endCxn id="15" idx="2"/>
          </p:cNvCxnSpPr>
          <p:nvPr/>
        </p:nvCxnSpPr>
        <p:spPr>
          <a:xfrm flipH="1" flipV="1">
            <a:off x="4595784" y="5796792"/>
            <a:ext cx="14030" cy="784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8B0A019-E2C3-441F-8F8E-008D23DB2D63}"/>
              </a:ext>
            </a:extLst>
          </p:cNvPr>
          <p:cNvCxnSpPr/>
          <p:nvPr/>
        </p:nvCxnSpPr>
        <p:spPr>
          <a:xfrm flipV="1">
            <a:off x="4941115" y="3834292"/>
            <a:ext cx="654341" cy="1022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AC568B-23C9-484B-ACFB-713B04F436ED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3322041" y="3429001"/>
            <a:ext cx="2273414" cy="2369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3B9618E-9D71-4BB1-9C6F-94EBD88F87AD}"/>
              </a:ext>
            </a:extLst>
          </p:cNvPr>
          <p:cNvCxnSpPr/>
          <p:nvPr/>
        </p:nvCxnSpPr>
        <p:spPr>
          <a:xfrm>
            <a:off x="6096000" y="3834292"/>
            <a:ext cx="0" cy="13165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AE4422C-D703-4238-99FD-3042C7E0AE6D}"/>
              </a:ext>
            </a:extLst>
          </p:cNvPr>
          <p:cNvSpPr txBox="1"/>
          <p:nvPr/>
        </p:nvSpPr>
        <p:spPr>
          <a:xfrm>
            <a:off x="2002235" y="1072815"/>
            <a:ext cx="2130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Choke Canyon Intake </a:t>
            </a:r>
          </a:p>
          <a:p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527F18-0CE6-4DF4-9BA9-0094FEE818BF}"/>
              </a:ext>
            </a:extLst>
          </p:cNvPr>
          <p:cNvSpPr txBox="1"/>
          <p:nvPr/>
        </p:nvSpPr>
        <p:spPr>
          <a:xfrm>
            <a:off x="2483141" y="1363075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 Service Pumps 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8AF39FB-8DB4-4CB5-AF81-F360875B92E1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4921607" y="2159379"/>
            <a:ext cx="1110076" cy="8643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E03F157-D442-4285-BC79-0B81B347A9A4}"/>
              </a:ext>
            </a:extLst>
          </p:cNvPr>
          <p:cNvSpPr txBox="1"/>
          <p:nvPr/>
        </p:nvSpPr>
        <p:spPr>
          <a:xfrm>
            <a:off x="5605244" y="3193366"/>
            <a:ext cx="872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Panel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25444A-5190-4567-83CF-C279F268E592}"/>
              </a:ext>
            </a:extLst>
          </p:cNvPr>
          <p:cNvSpPr txBox="1"/>
          <p:nvPr/>
        </p:nvSpPr>
        <p:spPr>
          <a:xfrm>
            <a:off x="6543409" y="6211831"/>
            <a:ext cx="120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Generator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5579B5-7AE7-47D1-BFA3-B2E33E253D55}"/>
              </a:ext>
            </a:extLst>
          </p:cNvPr>
          <p:cNvSpPr txBox="1"/>
          <p:nvPr/>
        </p:nvSpPr>
        <p:spPr>
          <a:xfrm>
            <a:off x="6444841" y="3736555"/>
            <a:ext cx="2296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Switch</a:t>
            </a:r>
          </a:p>
        </p:txBody>
      </p:sp>
      <p:sp>
        <p:nvSpPr>
          <p:cNvPr id="38" name="Arrow: Left 37">
            <a:extLst>
              <a:ext uri="{FF2B5EF4-FFF2-40B4-BE49-F238E27FC236}">
                <a16:creationId xmlns:a16="http://schemas.microsoft.com/office/drawing/2014/main" id="{02369C35-69B1-4A57-8280-2823821D6039}"/>
              </a:ext>
            </a:extLst>
          </p:cNvPr>
          <p:cNvSpPr/>
          <p:nvPr/>
        </p:nvSpPr>
        <p:spPr>
          <a:xfrm>
            <a:off x="6213950" y="3914826"/>
            <a:ext cx="658918" cy="13107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8F62C22-98C7-48A6-84D4-ED5A33DAF28A}"/>
              </a:ext>
            </a:extLst>
          </p:cNvPr>
          <p:cNvSpPr txBox="1"/>
          <p:nvPr/>
        </p:nvSpPr>
        <p:spPr>
          <a:xfrm>
            <a:off x="1526796" y="4306590"/>
            <a:ext cx="1375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Meter Loop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5EF562-EF53-4E92-B4E7-914514C19083}"/>
              </a:ext>
            </a:extLst>
          </p:cNvPr>
          <p:cNvSpPr txBox="1"/>
          <p:nvPr/>
        </p:nvSpPr>
        <p:spPr>
          <a:xfrm>
            <a:off x="2757887" y="5998126"/>
            <a:ext cx="2038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Incoming Power from Karnes Electric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D61F92D-9952-47D0-8E31-994A593E8D1C}"/>
              </a:ext>
            </a:extLst>
          </p:cNvPr>
          <p:cNvCxnSpPr/>
          <p:nvPr/>
        </p:nvCxnSpPr>
        <p:spPr>
          <a:xfrm flipH="1">
            <a:off x="4311941" y="6581163"/>
            <a:ext cx="29787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6DE184C0-2BEB-4E2D-9720-094222A070CC}"/>
              </a:ext>
            </a:extLst>
          </p:cNvPr>
          <p:cNvSpPr/>
          <p:nvPr/>
        </p:nvSpPr>
        <p:spPr>
          <a:xfrm>
            <a:off x="8386601" y="204504"/>
            <a:ext cx="3483454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Lake Intake </a:t>
            </a:r>
          </a:p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 Electrical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6002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736875-4BC0-4D49-B302-70A6D60BFE18}"/>
              </a:ext>
            </a:extLst>
          </p:cNvPr>
          <p:cNvSpPr/>
          <p:nvPr/>
        </p:nvSpPr>
        <p:spPr>
          <a:xfrm>
            <a:off x="5920132" y="2447101"/>
            <a:ext cx="42607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Pumpstation 1</a:t>
            </a:r>
            <a:br>
              <a:rPr lang="en-US" sz="5400" dirty="0">
                <a:ln w="0">
                  <a:solidFill>
                    <a:schemeClr val="tx1"/>
                  </a:solidFill>
                </a:ln>
              </a:rPr>
            </a:br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 Electrical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2FCD3F-D09E-4010-8C26-2BB33633DC95}"/>
              </a:ext>
            </a:extLst>
          </p:cNvPr>
          <p:cNvSpPr/>
          <p:nvPr/>
        </p:nvSpPr>
        <p:spPr>
          <a:xfrm>
            <a:off x="1820410" y="1201476"/>
            <a:ext cx="2364769" cy="1264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Sequential Access Storage 5">
            <a:extLst>
              <a:ext uri="{FF2B5EF4-FFF2-40B4-BE49-F238E27FC236}">
                <a16:creationId xmlns:a16="http://schemas.microsoft.com/office/drawing/2014/main" id="{60A8B1A1-A64C-44EF-8D84-9822BFF7E841}"/>
              </a:ext>
            </a:extLst>
          </p:cNvPr>
          <p:cNvSpPr/>
          <p:nvPr/>
        </p:nvSpPr>
        <p:spPr>
          <a:xfrm>
            <a:off x="2011150" y="2131214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Flowchart: Sequential Access Storage 6">
            <a:extLst>
              <a:ext uri="{FF2B5EF4-FFF2-40B4-BE49-F238E27FC236}">
                <a16:creationId xmlns:a16="http://schemas.microsoft.com/office/drawing/2014/main" id="{54C0453F-C7F6-4920-A1CE-B2BE3018E7F3}"/>
              </a:ext>
            </a:extLst>
          </p:cNvPr>
          <p:cNvSpPr/>
          <p:nvPr/>
        </p:nvSpPr>
        <p:spPr>
          <a:xfrm>
            <a:off x="2839101" y="213031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lowchart: Sequential Access Storage 7">
            <a:extLst>
              <a:ext uri="{FF2B5EF4-FFF2-40B4-BE49-F238E27FC236}">
                <a16:creationId xmlns:a16="http://schemas.microsoft.com/office/drawing/2014/main" id="{B541136B-A7B0-46B1-A435-D4C1074A7A6B}"/>
              </a:ext>
            </a:extLst>
          </p:cNvPr>
          <p:cNvSpPr/>
          <p:nvPr/>
        </p:nvSpPr>
        <p:spPr>
          <a:xfrm>
            <a:off x="3722858" y="2148343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5E9984-DD4D-4F4C-8556-9355067210D1}"/>
              </a:ext>
            </a:extLst>
          </p:cNvPr>
          <p:cNvSpPr txBox="1"/>
          <p:nvPr/>
        </p:nvSpPr>
        <p:spPr>
          <a:xfrm>
            <a:off x="1899534" y="1383208"/>
            <a:ext cx="2130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Pumpstation 1 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91D6E3-F690-4929-9BA5-9DF9FC121562}"/>
              </a:ext>
            </a:extLst>
          </p:cNvPr>
          <p:cNvSpPr txBox="1"/>
          <p:nvPr/>
        </p:nvSpPr>
        <p:spPr>
          <a:xfrm>
            <a:off x="2136985" y="1611887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3 Service Pumps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5BF8D4-B471-4E85-BF8C-7D3278BA77EC}"/>
              </a:ext>
            </a:extLst>
          </p:cNvPr>
          <p:cNvSpPr/>
          <p:nvPr/>
        </p:nvSpPr>
        <p:spPr>
          <a:xfrm>
            <a:off x="1819307" y="2454189"/>
            <a:ext cx="383686" cy="2265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C88EBB-5704-4C83-A20B-DB18333E4634}"/>
              </a:ext>
            </a:extLst>
          </p:cNvPr>
          <p:cNvSpPr/>
          <p:nvPr/>
        </p:nvSpPr>
        <p:spPr>
          <a:xfrm>
            <a:off x="818914" y="3455855"/>
            <a:ext cx="872455" cy="144290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77DFFD0E-44B7-4017-A128-AA50D3E308C9}"/>
              </a:ext>
            </a:extLst>
          </p:cNvPr>
          <p:cNvSpPr/>
          <p:nvPr/>
        </p:nvSpPr>
        <p:spPr>
          <a:xfrm>
            <a:off x="940554" y="3786172"/>
            <a:ext cx="629174" cy="830510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7FB687-4752-4ABC-B0DB-EF35070E51A4}"/>
              </a:ext>
            </a:extLst>
          </p:cNvPr>
          <p:cNvSpPr txBox="1"/>
          <p:nvPr/>
        </p:nvSpPr>
        <p:spPr>
          <a:xfrm>
            <a:off x="1635439" y="4575569"/>
            <a:ext cx="120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Generator</a:t>
            </a:r>
          </a:p>
        </p:txBody>
      </p:sp>
      <p:sp>
        <p:nvSpPr>
          <p:cNvPr id="17" name="Flowchart: Summing Junction 16">
            <a:extLst>
              <a:ext uri="{FF2B5EF4-FFF2-40B4-BE49-F238E27FC236}">
                <a16:creationId xmlns:a16="http://schemas.microsoft.com/office/drawing/2014/main" id="{F00258C2-7365-42CA-A4E8-EA821E1C77E9}"/>
              </a:ext>
            </a:extLst>
          </p:cNvPr>
          <p:cNvSpPr/>
          <p:nvPr/>
        </p:nvSpPr>
        <p:spPr>
          <a:xfrm>
            <a:off x="3808602" y="5474792"/>
            <a:ext cx="413579" cy="46461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1DB1F65-9D0D-4C1C-A3BB-8F8E12336620}"/>
              </a:ext>
            </a:extLst>
          </p:cNvPr>
          <p:cNvCxnSpPr>
            <a:cxnSpLocks/>
            <a:stCxn id="17" idx="0"/>
            <a:endCxn id="12" idx="2"/>
          </p:cNvCxnSpPr>
          <p:nvPr/>
        </p:nvCxnSpPr>
        <p:spPr>
          <a:xfrm flipH="1" flipV="1">
            <a:off x="2011150" y="2680692"/>
            <a:ext cx="2004242" cy="2794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50FAFBC-2286-4BED-899C-9D6D6AE6E2A4}"/>
              </a:ext>
            </a:extLst>
          </p:cNvPr>
          <p:cNvCxnSpPr>
            <a:stCxn id="13" idx="0"/>
            <a:endCxn id="12" idx="2"/>
          </p:cNvCxnSpPr>
          <p:nvPr/>
        </p:nvCxnSpPr>
        <p:spPr>
          <a:xfrm flipV="1">
            <a:off x="1255142" y="2680692"/>
            <a:ext cx="756008" cy="775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5D5364E-11A5-4817-B436-DC3677B278EE}"/>
              </a:ext>
            </a:extLst>
          </p:cNvPr>
          <p:cNvSpPr txBox="1"/>
          <p:nvPr/>
        </p:nvSpPr>
        <p:spPr>
          <a:xfrm>
            <a:off x="4057479" y="5477741"/>
            <a:ext cx="203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Incoming Power from AEP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78BDBC-4AD9-4F54-8743-E83222A99FA1}"/>
              </a:ext>
            </a:extLst>
          </p:cNvPr>
          <p:cNvSpPr txBox="1"/>
          <p:nvPr/>
        </p:nvSpPr>
        <p:spPr>
          <a:xfrm>
            <a:off x="2575315" y="2418887"/>
            <a:ext cx="203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Switch</a:t>
            </a:r>
          </a:p>
        </p:txBody>
      </p:sp>
      <p:sp>
        <p:nvSpPr>
          <p:cNvPr id="26" name="Arrow: Left 25">
            <a:extLst>
              <a:ext uri="{FF2B5EF4-FFF2-40B4-BE49-F238E27FC236}">
                <a16:creationId xmlns:a16="http://schemas.microsoft.com/office/drawing/2014/main" id="{AEF66DD3-C05F-4C55-87D2-078FC7274C31}"/>
              </a:ext>
            </a:extLst>
          </p:cNvPr>
          <p:cNvSpPr/>
          <p:nvPr/>
        </p:nvSpPr>
        <p:spPr>
          <a:xfrm>
            <a:off x="2205709" y="2514827"/>
            <a:ext cx="658918" cy="13107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1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C02E3A-EA5E-42FA-B8F4-0FAD9792218C}"/>
              </a:ext>
            </a:extLst>
          </p:cNvPr>
          <p:cNvSpPr/>
          <p:nvPr/>
        </p:nvSpPr>
        <p:spPr>
          <a:xfrm>
            <a:off x="2634143" y="1201476"/>
            <a:ext cx="1551036" cy="1885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Sequential Access Storage 5">
            <a:extLst>
              <a:ext uri="{FF2B5EF4-FFF2-40B4-BE49-F238E27FC236}">
                <a16:creationId xmlns:a16="http://schemas.microsoft.com/office/drawing/2014/main" id="{C9D0EF99-17F0-4836-9522-55F6FCA05116}"/>
              </a:ext>
            </a:extLst>
          </p:cNvPr>
          <p:cNvSpPr/>
          <p:nvPr/>
        </p:nvSpPr>
        <p:spPr>
          <a:xfrm>
            <a:off x="2839101" y="213031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Flowchart: Sequential Access Storage 6">
            <a:extLst>
              <a:ext uri="{FF2B5EF4-FFF2-40B4-BE49-F238E27FC236}">
                <a16:creationId xmlns:a16="http://schemas.microsoft.com/office/drawing/2014/main" id="{AE7A5C7A-DA98-4A7C-8CCF-FEF6D4247C2E}"/>
              </a:ext>
            </a:extLst>
          </p:cNvPr>
          <p:cNvSpPr/>
          <p:nvPr/>
        </p:nvSpPr>
        <p:spPr>
          <a:xfrm>
            <a:off x="3722858" y="2148343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957E1C-C3BB-41F9-B983-1C4E0B70B0D8}"/>
              </a:ext>
            </a:extLst>
          </p:cNvPr>
          <p:cNvSpPr txBox="1"/>
          <p:nvPr/>
        </p:nvSpPr>
        <p:spPr>
          <a:xfrm>
            <a:off x="2344259" y="1288721"/>
            <a:ext cx="2130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Pumpstation 2 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8EA3D-00CA-49EB-B42B-2F759860058D}"/>
              </a:ext>
            </a:extLst>
          </p:cNvPr>
          <p:cNvSpPr txBox="1"/>
          <p:nvPr/>
        </p:nvSpPr>
        <p:spPr>
          <a:xfrm>
            <a:off x="2593193" y="1571016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 Service Pumps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0B8F9A-98DF-4F31-87FC-86954C1B4A53}"/>
              </a:ext>
            </a:extLst>
          </p:cNvPr>
          <p:cNvSpPr/>
          <p:nvPr/>
        </p:nvSpPr>
        <p:spPr>
          <a:xfrm>
            <a:off x="4197299" y="2855142"/>
            <a:ext cx="383686" cy="2265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2D8DDC-88C4-45E7-8880-4091F2B8F682}"/>
              </a:ext>
            </a:extLst>
          </p:cNvPr>
          <p:cNvSpPr/>
          <p:nvPr/>
        </p:nvSpPr>
        <p:spPr>
          <a:xfrm>
            <a:off x="4897651" y="1686947"/>
            <a:ext cx="872455" cy="144290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3631928D-1AF1-4BE5-85FE-A79F05D1AE83}"/>
              </a:ext>
            </a:extLst>
          </p:cNvPr>
          <p:cNvSpPr/>
          <p:nvPr/>
        </p:nvSpPr>
        <p:spPr>
          <a:xfrm>
            <a:off x="5063933" y="1975114"/>
            <a:ext cx="629174" cy="830510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7DDDEE-D8F5-4D8F-831B-D7948DECB3F2}"/>
              </a:ext>
            </a:extLst>
          </p:cNvPr>
          <p:cNvSpPr txBox="1"/>
          <p:nvPr/>
        </p:nvSpPr>
        <p:spPr>
          <a:xfrm>
            <a:off x="5677069" y="2805624"/>
            <a:ext cx="120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Generator</a:t>
            </a:r>
          </a:p>
        </p:txBody>
      </p:sp>
      <p:sp>
        <p:nvSpPr>
          <p:cNvPr id="14" name="Flowchart: Summing Junction 13">
            <a:extLst>
              <a:ext uri="{FF2B5EF4-FFF2-40B4-BE49-F238E27FC236}">
                <a16:creationId xmlns:a16="http://schemas.microsoft.com/office/drawing/2014/main" id="{042237EC-195D-4515-9448-40567FED2FA4}"/>
              </a:ext>
            </a:extLst>
          </p:cNvPr>
          <p:cNvSpPr/>
          <p:nvPr/>
        </p:nvSpPr>
        <p:spPr>
          <a:xfrm>
            <a:off x="6278900" y="4275758"/>
            <a:ext cx="413579" cy="46461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9170652-BCF0-4B32-81CC-7AD6420341F2}"/>
              </a:ext>
            </a:extLst>
          </p:cNvPr>
          <p:cNvCxnSpPr>
            <a:cxnSpLocks/>
            <a:stCxn id="14" idx="0"/>
            <a:endCxn id="10" idx="2"/>
          </p:cNvCxnSpPr>
          <p:nvPr/>
        </p:nvCxnSpPr>
        <p:spPr>
          <a:xfrm flipH="1" flipV="1">
            <a:off x="4389142" y="3081645"/>
            <a:ext cx="2096548" cy="1194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93B7791-5665-40F1-9A0E-6B323A783B2E}"/>
              </a:ext>
            </a:extLst>
          </p:cNvPr>
          <p:cNvSpPr txBox="1"/>
          <p:nvPr/>
        </p:nvSpPr>
        <p:spPr>
          <a:xfrm>
            <a:off x="6492053" y="4236784"/>
            <a:ext cx="203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Incoming Power from AEP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866FD4-23CE-4D5D-A6DD-C6CAA6C6249C}"/>
              </a:ext>
            </a:extLst>
          </p:cNvPr>
          <p:cNvSpPr txBox="1"/>
          <p:nvPr/>
        </p:nvSpPr>
        <p:spPr>
          <a:xfrm>
            <a:off x="2634143" y="3398052"/>
            <a:ext cx="203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Switch</a:t>
            </a:r>
          </a:p>
        </p:txBody>
      </p:sp>
      <p:sp>
        <p:nvSpPr>
          <p:cNvPr id="19" name="Arrow: Left 18">
            <a:extLst>
              <a:ext uri="{FF2B5EF4-FFF2-40B4-BE49-F238E27FC236}">
                <a16:creationId xmlns:a16="http://schemas.microsoft.com/office/drawing/2014/main" id="{52020A4B-2D77-4883-AD27-14FE36ED0502}"/>
              </a:ext>
            </a:extLst>
          </p:cNvPr>
          <p:cNvSpPr/>
          <p:nvPr/>
        </p:nvSpPr>
        <p:spPr>
          <a:xfrm rot="5400000">
            <a:off x="4117533" y="3201153"/>
            <a:ext cx="369334" cy="16115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6A6F6F0-AC13-4FBA-867B-928D641DCFEE}"/>
              </a:ext>
            </a:extLst>
          </p:cNvPr>
          <p:cNvCxnSpPr>
            <a:endCxn id="10" idx="3"/>
          </p:cNvCxnSpPr>
          <p:nvPr/>
        </p:nvCxnSpPr>
        <p:spPr>
          <a:xfrm flipH="1">
            <a:off x="4580985" y="2968393"/>
            <a:ext cx="3169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E9D8A81C-B42F-4146-9CA6-30AF08C45254}"/>
              </a:ext>
            </a:extLst>
          </p:cNvPr>
          <p:cNvSpPr/>
          <p:nvPr/>
        </p:nvSpPr>
        <p:spPr>
          <a:xfrm>
            <a:off x="6673941" y="1201476"/>
            <a:ext cx="42607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Pumpstation 2</a:t>
            </a:r>
            <a:br>
              <a:rPr lang="en-US" sz="5400" dirty="0">
                <a:ln w="0">
                  <a:solidFill>
                    <a:schemeClr val="tx1"/>
                  </a:solidFill>
                </a:ln>
              </a:rPr>
            </a:br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 Electrical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41905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B6A8F0F-61AE-4BA1-8FC4-693681EDC6C5}"/>
              </a:ext>
            </a:extLst>
          </p:cNvPr>
          <p:cNvSpPr/>
          <p:nvPr/>
        </p:nvSpPr>
        <p:spPr>
          <a:xfrm>
            <a:off x="3292859" y="1488757"/>
            <a:ext cx="1735594" cy="1264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lowchart: Sequential Access Storage 5">
            <a:extLst>
              <a:ext uri="{FF2B5EF4-FFF2-40B4-BE49-F238E27FC236}">
                <a16:creationId xmlns:a16="http://schemas.microsoft.com/office/drawing/2014/main" id="{324D0E32-6A20-45C0-A6E9-A3C1093C63FE}"/>
              </a:ext>
            </a:extLst>
          </p:cNvPr>
          <p:cNvSpPr/>
          <p:nvPr/>
        </p:nvSpPr>
        <p:spPr>
          <a:xfrm>
            <a:off x="3866054" y="2380455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Flowchart: Sequential Access Storage 6">
            <a:extLst>
              <a:ext uri="{FF2B5EF4-FFF2-40B4-BE49-F238E27FC236}">
                <a16:creationId xmlns:a16="http://schemas.microsoft.com/office/drawing/2014/main" id="{0AB7190C-4171-42EB-9A49-9AD6F23964AB}"/>
              </a:ext>
            </a:extLst>
          </p:cNvPr>
          <p:cNvSpPr/>
          <p:nvPr/>
        </p:nvSpPr>
        <p:spPr>
          <a:xfrm>
            <a:off x="4315046" y="2380455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1199BB-B88A-442D-B5B2-1813CBFEA413}"/>
              </a:ext>
            </a:extLst>
          </p:cNvPr>
          <p:cNvSpPr txBox="1"/>
          <p:nvPr/>
        </p:nvSpPr>
        <p:spPr>
          <a:xfrm>
            <a:off x="3150569" y="1620993"/>
            <a:ext cx="2130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Standpipe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5F15E3-64EE-4AE9-80E9-218EBF4809A3}"/>
              </a:ext>
            </a:extLst>
          </p:cNvPr>
          <p:cNvSpPr txBox="1"/>
          <p:nvPr/>
        </p:nvSpPr>
        <p:spPr>
          <a:xfrm>
            <a:off x="3199653" y="187579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 Service Pumps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D98F4A-C838-456A-8B5A-8418F7C3716C}"/>
              </a:ext>
            </a:extLst>
          </p:cNvPr>
          <p:cNvSpPr/>
          <p:nvPr/>
        </p:nvSpPr>
        <p:spPr>
          <a:xfrm>
            <a:off x="7158564" y="4760572"/>
            <a:ext cx="383686" cy="2265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801F4F-29E3-40B3-A025-385678A60D1D}"/>
              </a:ext>
            </a:extLst>
          </p:cNvPr>
          <p:cNvSpPr/>
          <p:nvPr/>
        </p:nvSpPr>
        <p:spPr>
          <a:xfrm>
            <a:off x="5867174" y="4131580"/>
            <a:ext cx="958415" cy="85339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8D97C42E-7B26-47EB-8F04-626418D68F21}"/>
              </a:ext>
            </a:extLst>
          </p:cNvPr>
          <p:cNvSpPr/>
          <p:nvPr/>
        </p:nvSpPr>
        <p:spPr>
          <a:xfrm>
            <a:off x="6092043" y="4306973"/>
            <a:ext cx="417907" cy="502611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1519FC-7D1E-4B54-966B-FB69D2936750}"/>
              </a:ext>
            </a:extLst>
          </p:cNvPr>
          <p:cNvSpPr txBox="1"/>
          <p:nvPr/>
        </p:nvSpPr>
        <p:spPr>
          <a:xfrm>
            <a:off x="4709538" y="4736799"/>
            <a:ext cx="120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Generator</a:t>
            </a:r>
          </a:p>
        </p:txBody>
      </p:sp>
      <p:sp>
        <p:nvSpPr>
          <p:cNvPr id="14" name="Flowchart: Summing Junction 13">
            <a:extLst>
              <a:ext uri="{FF2B5EF4-FFF2-40B4-BE49-F238E27FC236}">
                <a16:creationId xmlns:a16="http://schemas.microsoft.com/office/drawing/2014/main" id="{9E2C3D82-4B5A-450C-956E-4BB12A65FBA5}"/>
              </a:ext>
            </a:extLst>
          </p:cNvPr>
          <p:cNvSpPr/>
          <p:nvPr/>
        </p:nvSpPr>
        <p:spPr>
          <a:xfrm>
            <a:off x="7799447" y="4641517"/>
            <a:ext cx="413579" cy="46461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E869F3-AB3F-4766-B4B6-F91573935A17}"/>
              </a:ext>
            </a:extLst>
          </p:cNvPr>
          <p:cNvSpPr txBox="1"/>
          <p:nvPr/>
        </p:nvSpPr>
        <p:spPr>
          <a:xfrm>
            <a:off x="5922847" y="5599347"/>
            <a:ext cx="203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Switch</a:t>
            </a:r>
          </a:p>
        </p:txBody>
      </p:sp>
      <p:sp>
        <p:nvSpPr>
          <p:cNvPr id="18" name="Arrow: Left 17">
            <a:extLst>
              <a:ext uri="{FF2B5EF4-FFF2-40B4-BE49-F238E27FC236}">
                <a16:creationId xmlns:a16="http://schemas.microsoft.com/office/drawing/2014/main" id="{A2237493-8CB8-473E-9267-1EB6AF468AA0}"/>
              </a:ext>
            </a:extLst>
          </p:cNvPr>
          <p:cNvSpPr/>
          <p:nvPr/>
        </p:nvSpPr>
        <p:spPr>
          <a:xfrm rot="5400000">
            <a:off x="7020948" y="5265638"/>
            <a:ext cx="658918" cy="14448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5E6287E-558A-4394-9594-0416D43B7616}"/>
              </a:ext>
            </a:extLst>
          </p:cNvPr>
          <p:cNvCxnSpPr>
            <a:stCxn id="14" idx="1"/>
          </p:cNvCxnSpPr>
          <p:nvPr/>
        </p:nvCxnSpPr>
        <p:spPr>
          <a:xfrm flipH="1" flipV="1">
            <a:off x="5094375" y="2668459"/>
            <a:ext cx="2765639" cy="20410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2494B1D-8EAA-4939-BF66-B25378DDBA06}"/>
              </a:ext>
            </a:extLst>
          </p:cNvPr>
          <p:cNvCxnSpPr>
            <a:stCxn id="14" idx="2"/>
            <a:endCxn id="10" idx="3"/>
          </p:cNvCxnSpPr>
          <p:nvPr/>
        </p:nvCxnSpPr>
        <p:spPr>
          <a:xfrm flipH="1">
            <a:off x="7542250" y="4873824"/>
            <a:ext cx="25719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948E9B8-C88B-48CE-9E54-C18C5CDCC366}"/>
              </a:ext>
            </a:extLst>
          </p:cNvPr>
          <p:cNvSpPr txBox="1"/>
          <p:nvPr/>
        </p:nvSpPr>
        <p:spPr>
          <a:xfrm>
            <a:off x="7925936" y="4459800"/>
            <a:ext cx="2038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Incoming Power from Karnes Electric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325A48-1F4B-4E92-8500-BF6E94F10B52}"/>
              </a:ext>
            </a:extLst>
          </p:cNvPr>
          <p:cNvSpPr/>
          <p:nvPr/>
        </p:nvSpPr>
        <p:spPr>
          <a:xfrm>
            <a:off x="6561371" y="1244037"/>
            <a:ext cx="30450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Standpipe</a:t>
            </a:r>
            <a:br>
              <a:rPr lang="en-US" sz="5400" dirty="0">
                <a:ln w="0">
                  <a:solidFill>
                    <a:schemeClr val="tx1"/>
                  </a:solidFill>
                </a:ln>
              </a:rPr>
            </a:br>
            <a:r>
              <a:rPr lang="en-US" sz="5400" dirty="0">
                <a:ln w="0">
                  <a:solidFill>
                    <a:schemeClr val="tx1"/>
                  </a:solidFill>
                </a:ln>
              </a:rPr>
              <a:t> Electrical </a:t>
            </a:r>
            <a:endParaRPr lang="en-US" sz="5400" b="0" cap="none" spc="0" dirty="0">
              <a:ln w="0">
                <a:solidFill>
                  <a:schemeClr val="tx1"/>
                </a:solidFill>
              </a:ln>
              <a:effectLst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B79CAA2-44CB-4F72-9ADD-EA4ABF4D1049}"/>
              </a:ext>
            </a:extLst>
          </p:cNvPr>
          <p:cNvCxnSpPr>
            <a:endCxn id="10" idx="1"/>
          </p:cNvCxnSpPr>
          <p:nvPr/>
        </p:nvCxnSpPr>
        <p:spPr>
          <a:xfrm>
            <a:off x="6825589" y="4873824"/>
            <a:ext cx="3329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257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F2B3C44-F4B0-41F9-B7AB-FC00F4CF45E5}"/>
              </a:ext>
            </a:extLst>
          </p:cNvPr>
          <p:cNvSpPr/>
          <p:nvPr/>
        </p:nvSpPr>
        <p:spPr>
          <a:xfrm>
            <a:off x="5184396" y="2365696"/>
            <a:ext cx="1459684" cy="1963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128A73-EF1B-48AD-A7B3-6F0E119F29F2}"/>
              </a:ext>
            </a:extLst>
          </p:cNvPr>
          <p:cNvSpPr/>
          <p:nvPr/>
        </p:nvSpPr>
        <p:spPr>
          <a:xfrm>
            <a:off x="5184396" y="2189527"/>
            <a:ext cx="226503" cy="167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C0DF78-3B20-43B5-8051-23C63EAE82A8}"/>
              </a:ext>
            </a:extLst>
          </p:cNvPr>
          <p:cNvSpPr/>
          <p:nvPr/>
        </p:nvSpPr>
        <p:spPr>
          <a:xfrm>
            <a:off x="5184396" y="1028264"/>
            <a:ext cx="347156" cy="77137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0AC53B21-E7A1-4332-845F-C9005108060C}"/>
              </a:ext>
            </a:extLst>
          </p:cNvPr>
          <p:cNvSpPr/>
          <p:nvPr/>
        </p:nvSpPr>
        <p:spPr>
          <a:xfrm>
            <a:off x="5214868" y="1269972"/>
            <a:ext cx="252656" cy="287962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Summing Junction 9">
            <a:extLst>
              <a:ext uri="{FF2B5EF4-FFF2-40B4-BE49-F238E27FC236}">
                <a16:creationId xmlns:a16="http://schemas.microsoft.com/office/drawing/2014/main" id="{82A950D2-027F-4CFA-A305-4D4F5F32872D}"/>
              </a:ext>
            </a:extLst>
          </p:cNvPr>
          <p:cNvSpPr/>
          <p:nvPr/>
        </p:nvSpPr>
        <p:spPr>
          <a:xfrm>
            <a:off x="6085447" y="1004633"/>
            <a:ext cx="240915" cy="21811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9D770-ABF6-46B7-B732-432383B1AC6D}"/>
              </a:ext>
            </a:extLst>
          </p:cNvPr>
          <p:cNvSpPr/>
          <p:nvPr/>
        </p:nvSpPr>
        <p:spPr>
          <a:xfrm>
            <a:off x="7155809" y="2441196"/>
            <a:ext cx="746619" cy="7214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85AACE-75F5-4989-90C5-650CD2B1DC3D}"/>
              </a:ext>
            </a:extLst>
          </p:cNvPr>
          <p:cNvSpPr/>
          <p:nvPr/>
        </p:nvSpPr>
        <p:spPr>
          <a:xfrm>
            <a:off x="7910818" y="2441196"/>
            <a:ext cx="755009" cy="7214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691C11-4609-42DD-8EC6-7114C15FFE4E}"/>
              </a:ext>
            </a:extLst>
          </p:cNvPr>
          <p:cNvSpPr/>
          <p:nvPr/>
        </p:nvSpPr>
        <p:spPr>
          <a:xfrm>
            <a:off x="7155809" y="3162650"/>
            <a:ext cx="755009" cy="7214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7CD50E-1D7F-4C07-B1D0-2F08A34014F2}"/>
              </a:ext>
            </a:extLst>
          </p:cNvPr>
          <p:cNvSpPr/>
          <p:nvPr/>
        </p:nvSpPr>
        <p:spPr>
          <a:xfrm>
            <a:off x="7910818" y="3162650"/>
            <a:ext cx="755009" cy="7214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82BF9A0-1E79-4321-9F21-FD36BDAF3F9C}"/>
              </a:ext>
            </a:extLst>
          </p:cNvPr>
          <p:cNvSpPr/>
          <p:nvPr/>
        </p:nvSpPr>
        <p:spPr>
          <a:xfrm>
            <a:off x="9546671" y="1539380"/>
            <a:ext cx="1342239" cy="3615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Top Corners Snipped 15">
            <a:extLst>
              <a:ext uri="{FF2B5EF4-FFF2-40B4-BE49-F238E27FC236}">
                <a16:creationId xmlns:a16="http://schemas.microsoft.com/office/drawing/2014/main" id="{1359AAD9-DE17-4897-83B6-6F715CE24A9D}"/>
              </a:ext>
            </a:extLst>
          </p:cNvPr>
          <p:cNvSpPr/>
          <p:nvPr/>
        </p:nvSpPr>
        <p:spPr>
          <a:xfrm>
            <a:off x="8431987" y="194737"/>
            <a:ext cx="1526797" cy="818539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7DF769-8DDD-49AD-95D0-90C5BD045469}"/>
              </a:ext>
            </a:extLst>
          </p:cNvPr>
          <p:cNvSpPr txBox="1"/>
          <p:nvPr/>
        </p:nvSpPr>
        <p:spPr>
          <a:xfrm>
            <a:off x="7352950" y="2617257"/>
            <a:ext cx="23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EA9BF2-6B3F-4FC2-9D11-84F1466E2F83}"/>
              </a:ext>
            </a:extLst>
          </p:cNvPr>
          <p:cNvSpPr txBox="1"/>
          <p:nvPr/>
        </p:nvSpPr>
        <p:spPr>
          <a:xfrm>
            <a:off x="8159691" y="2617257"/>
            <a:ext cx="23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F99BB5-B409-4B23-A570-0A4A0DE0F7CC}"/>
              </a:ext>
            </a:extLst>
          </p:cNvPr>
          <p:cNvSpPr txBox="1"/>
          <p:nvPr/>
        </p:nvSpPr>
        <p:spPr>
          <a:xfrm>
            <a:off x="8176467" y="3338711"/>
            <a:ext cx="195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AA8602-17F4-4808-95F3-01D6F1891520}"/>
              </a:ext>
            </a:extLst>
          </p:cNvPr>
          <p:cNvSpPr txBox="1"/>
          <p:nvPr/>
        </p:nvSpPr>
        <p:spPr>
          <a:xfrm>
            <a:off x="7399089" y="3338711"/>
            <a:ext cx="23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BC326AE-2716-4928-BF61-07220D0CB796}"/>
              </a:ext>
            </a:extLst>
          </p:cNvPr>
          <p:cNvCxnSpPr>
            <a:cxnSpLocks/>
            <a:stCxn id="10" idx="4"/>
          </p:cNvCxnSpPr>
          <p:nvPr/>
        </p:nvCxnSpPr>
        <p:spPr>
          <a:xfrm flipH="1">
            <a:off x="5419289" y="1222747"/>
            <a:ext cx="786616" cy="8996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A7AFC8C-B6D8-4F2A-AB73-85177898AFDF}"/>
              </a:ext>
            </a:extLst>
          </p:cNvPr>
          <p:cNvCxnSpPr>
            <a:stCxn id="8" idx="2"/>
          </p:cNvCxnSpPr>
          <p:nvPr/>
        </p:nvCxnSpPr>
        <p:spPr>
          <a:xfrm>
            <a:off x="5357974" y="1799643"/>
            <a:ext cx="0" cy="3227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Flowchart: Sequential Access Storage 33">
            <a:extLst>
              <a:ext uri="{FF2B5EF4-FFF2-40B4-BE49-F238E27FC236}">
                <a16:creationId xmlns:a16="http://schemas.microsoft.com/office/drawing/2014/main" id="{5B451489-18E9-4961-9C7C-3319EAFFD742}"/>
              </a:ext>
            </a:extLst>
          </p:cNvPr>
          <p:cNvSpPr/>
          <p:nvPr/>
        </p:nvSpPr>
        <p:spPr>
          <a:xfrm>
            <a:off x="10397065" y="4788096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Flowchart: Sequential Access Storage 34">
            <a:extLst>
              <a:ext uri="{FF2B5EF4-FFF2-40B4-BE49-F238E27FC236}">
                <a16:creationId xmlns:a16="http://schemas.microsoft.com/office/drawing/2014/main" id="{609063CC-0AB9-4DE5-AAFC-584FE3DDD71E}"/>
              </a:ext>
            </a:extLst>
          </p:cNvPr>
          <p:cNvSpPr/>
          <p:nvPr/>
        </p:nvSpPr>
        <p:spPr>
          <a:xfrm>
            <a:off x="10031055" y="4788096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6" name="Flowchart: Sequential Access Storage 35">
            <a:extLst>
              <a:ext uri="{FF2B5EF4-FFF2-40B4-BE49-F238E27FC236}">
                <a16:creationId xmlns:a16="http://schemas.microsoft.com/office/drawing/2014/main" id="{EAC0D72E-8CFA-46A9-B9F1-67EFEADFA5E0}"/>
              </a:ext>
            </a:extLst>
          </p:cNvPr>
          <p:cNvSpPr/>
          <p:nvPr/>
        </p:nvSpPr>
        <p:spPr>
          <a:xfrm>
            <a:off x="10612072" y="4134957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7" name="Flowchart: Sequential Access Storage 36">
            <a:extLst>
              <a:ext uri="{FF2B5EF4-FFF2-40B4-BE49-F238E27FC236}">
                <a16:creationId xmlns:a16="http://schemas.microsoft.com/office/drawing/2014/main" id="{FD431A93-83A2-44BB-91A5-94AB4B2BC1D7}"/>
              </a:ext>
            </a:extLst>
          </p:cNvPr>
          <p:cNvSpPr/>
          <p:nvPr/>
        </p:nvSpPr>
        <p:spPr>
          <a:xfrm>
            <a:off x="10612072" y="3754075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8" name="Flowchart: Sequential Access Storage 37">
            <a:extLst>
              <a:ext uri="{FF2B5EF4-FFF2-40B4-BE49-F238E27FC236}">
                <a16:creationId xmlns:a16="http://schemas.microsoft.com/office/drawing/2014/main" id="{EF241657-7570-455B-940E-E8B5E8D452F7}"/>
              </a:ext>
            </a:extLst>
          </p:cNvPr>
          <p:cNvSpPr/>
          <p:nvPr/>
        </p:nvSpPr>
        <p:spPr>
          <a:xfrm>
            <a:off x="10612072" y="170097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9" name="Flowchart: Sequential Access Storage 38">
            <a:extLst>
              <a:ext uri="{FF2B5EF4-FFF2-40B4-BE49-F238E27FC236}">
                <a16:creationId xmlns:a16="http://schemas.microsoft.com/office/drawing/2014/main" id="{141362C7-231D-4072-A514-993DF78F3C1E}"/>
              </a:ext>
            </a:extLst>
          </p:cNvPr>
          <p:cNvSpPr/>
          <p:nvPr/>
        </p:nvSpPr>
        <p:spPr>
          <a:xfrm>
            <a:off x="10612072" y="2013359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" name="Flowchart: Sequential Access Storage 39">
            <a:extLst>
              <a:ext uri="{FF2B5EF4-FFF2-40B4-BE49-F238E27FC236}">
                <a16:creationId xmlns:a16="http://schemas.microsoft.com/office/drawing/2014/main" id="{B85097D6-CAC3-4E04-A386-C9E27F9F1793}"/>
              </a:ext>
            </a:extLst>
          </p:cNvPr>
          <p:cNvSpPr/>
          <p:nvPr/>
        </p:nvSpPr>
        <p:spPr>
          <a:xfrm>
            <a:off x="10612072" y="2323751"/>
            <a:ext cx="251670" cy="260058"/>
          </a:xfrm>
          <a:prstGeom prst="flowChartMagneticTap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23E6C93-20CA-4132-BF41-BB05D80D5318}"/>
              </a:ext>
            </a:extLst>
          </p:cNvPr>
          <p:cNvSpPr txBox="1"/>
          <p:nvPr/>
        </p:nvSpPr>
        <p:spPr>
          <a:xfrm>
            <a:off x="10849328" y="1987975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City Pumps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9674D8-9866-4DBD-8601-A9556A0CE3D2}"/>
              </a:ext>
            </a:extLst>
          </p:cNvPr>
          <p:cNvSpPr txBox="1"/>
          <p:nvPr/>
        </p:nvSpPr>
        <p:spPr>
          <a:xfrm>
            <a:off x="10813409" y="3754075"/>
            <a:ext cx="1268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Valero Pumps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148B5EA-9FE3-40AF-9E67-A5822943609D}"/>
              </a:ext>
            </a:extLst>
          </p:cNvPr>
          <p:cNvSpPr txBox="1"/>
          <p:nvPr/>
        </p:nvSpPr>
        <p:spPr>
          <a:xfrm>
            <a:off x="9620345" y="5131960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CCN Pumps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D2CB79-561D-4C4A-835B-AF1106AE66C1}"/>
              </a:ext>
            </a:extLst>
          </p:cNvPr>
          <p:cNvSpPr txBox="1"/>
          <p:nvPr/>
        </p:nvSpPr>
        <p:spPr>
          <a:xfrm>
            <a:off x="8552444" y="320806"/>
            <a:ext cx="1268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Chlorine Bld.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E96DD63-AC9E-4282-B79B-B2E28978B520}"/>
              </a:ext>
            </a:extLst>
          </p:cNvPr>
          <p:cNvSpPr txBox="1"/>
          <p:nvPr/>
        </p:nvSpPr>
        <p:spPr>
          <a:xfrm>
            <a:off x="5268286" y="3059668"/>
            <a:ext cx="1268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Water Plant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614B97-1978-4B63-B190-EB2AACB72822}"/>
              </a:ext>
            </a:extLst>
          </p:cNvPr>
          <p:cNvSpPr txBox="1"/>
          <p:nvPr/>
        </p:nvSpPr>
        <p:spPr>
          <a:xfrm>
            <a:off x="5184396" y="2053514"/>
            <a:ext cx="204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Transfer Switch</a:t>
            </a:r>
          </a:p>
        </p:txBody>
      </p:sp>
      <p:sp>
        <p:nvSpPr>
          <p:cNvPr id="47" name="Flowchart: Connector 46">
            <a:extLst>
              <a:ext uri="{FF2B5EF4-FFF2-40B4-BE49-F238E27FC236}">
                <a16:creationId xmlns:a16="http://schemas.microsoft.com/office/drawing/2014/main" id="{EEC7A227-6F10-4306-B735-58D362A2D344}"/>
              </a:ext>
            </a:extLst>
          </p:cNvPr>
          <p:cNvSpPr/>
          <p:nvPr/>
        </p:nvSpPr>
        <p:spPr>
          <a:xfrm>
            <a:off x="3349196" y="1417361"/>
            <a:ext cx="1144379" cy="1087335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lowchart: Connector 47">
            <a:extLst>
              <a:ext uri="{FF2B5EF4-FFF2-40B4-BE49-F238E27FC236}">
                <a16:creationId xmlns:a16="http://schemas.microsoft.com/office/drawing/2014/main" id="{111627AE-0CF0-475D-BE64-8E88A3646952}"/>
              </a:ext>
            </a:extLst>
          </p:cNvPr>
          <p:cNvSpPr/>
          <p:nvPr/>
        </p:nvSpPr>
        <p:spPr>
          <a:xfrm>
            <a:off x="3345468" y="2637714"/>
            <a:ext cx="1144379" cy="1087335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>
            <a:extLst>
              <a:ext uri="{FF2B5EF4-FFF2-40B4-BE49-F238E27FC236}">
                <a16:creationId xmlns:a16="http://schemas.microsoft.com/office/drawing/2014/main" id="{EA8169BD-0861-4E84-B03E-13F0C43E0D5E}"/>
              </a:ext>
            </a:extLst>
          </p:cNvPr>
          <p:cNvSpPr/>
          <p:nvPr/>
        </p:nvSpPr>
        <p:spPr>
          <a:xfrm>
            <a:off x="3341992" y="3845653"/>
            <a:ext cx="1144379" cy="1087335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05EBB5-05D6-4A82-8AE8-42560A34758A}"/>
              </a:ext>
            </a:extLst>
          </p:cNvPr>
          <p:cNvSpPr txBox="1"/>
          <p:nvPr/>
        </p:nvSpPr>
        <p:spPr>
          <a:xfrm>
            <a:off x="2931954" y="1132297"/>
            <a:ext cx="204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Clarifiers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4A6A9C1-87B0-49E9-8E25-3029BC966351}"/>
              </a:ext>
            </a:extLst>
          </p:cNvPr>
          <p:cNvSpPr txBox="1"/>
          <p:nvPr/>
        </p:nvSpPr>
        <p:spPr>
          <a:xfrm>
            <a:off x="3855198" y="1757975"/>
            <a:ext cx="15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B3F0629-30FA-4D82-BF1B-4EC31F8BF45D}"/>
              </a:ext>
            </a:extLst>
          </p:cNvPr>
          <p:cNvSpPr txBox="1"/>
          <p:nvPr/>
        </p:nvSpPr>
        <p:spPr>
          <a:xfrm>
            <a:off x="3808598" y="2986589"/>
            <a:ext cx="23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8607A91-091D-4250-91BB-60E28A9442E4}"/>
              </a:ext>
            </a:extLst>
          </p:cNvPr>
          <p:cNvSpPr txBox="1"/>
          <p:nvPr/>
        </p:nvSpPr>
        <p:spPr>
          <a:xfrm>
            <a:off x="3837966" y="4215740"/>
            <a:ext cx="205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" name="Flowchart: Summing Junction 1">
            <a:extLst>
              <a:ext uri="{FF2B5EF4-FFF2-40B4-BE49-F238E27FC236}">
                <a16:creationId xmlns:a16="http://schemas.microsoft.com/office/drawing/2014/main" id="{59EE7617-8104-45DB-BDEC-74E12FDC4699}"/>
              </a:ext>
            </a:extLst>
          </p:cNvPr>
          <p:cNvSpPr/>
          <p:nvPr/>
        </p:nvSpPr>
        <p:spPr>
          <a:xfrm>
            <a:off x="2410004" y="2978092"/>
            <a:ext cx="411060" cy="402671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F5805E4-8145-49E2-9626-DD3AB176B3A5}"/>
              </a:ext>
            </a:extLst>
          </p:cNvPr>
          <p:cNvSpPr txBox="1"/>
          <p:nvPr/>
        </p:nvSpPr>
        <p:spPr>
          <a:xfrm>
            <a:off x="1568901" y="2597181"/>
            <a:ext cx="204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Aerator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A33411B-073F-4300-8B49-BFA7FDA695D0}"/>
              </a:ext>
            </a:extLst>
          </p:cNvPr>
          <p:cNvSpPr txBox="1"/>
          <p:nvPr/>
        </p:nvSpPr>
        <p:spPr>
          <a:xfrm>
            <a:off x="1552299" y="3360541"/>
            <a:ext cx="2046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Chlorine &amp; LAS added</a:t>
            </a:r>
          </a:p>
        </p:txBody>
      </p:sp>
      <p:sp>
        <p:nvSpPr>
          <p:cNvPr id="5" name="Flowchart: Collate 4">
            <a:extLst>
              <a:ext uri="{FF2B5EF4-FFF2-40B4-BE49-F238E27FC236}">
                <a16:creationId xmlns:a16="http://schemas.microsoft.com/office/drawing/2014/main" id="{198F3247-EB98-4AD4-805C-C905DF08B93C}"/>
              </a:ext>
            </a:extLst>
          </p:cNvPr>
          <p:cNvSpPr/>
          <p:nvPr/>
        </p:nvSpPr>
        <p:spPr>
          <a:xfrm rot="16200000">
            <a:off x="296807" y="2805179"/>
            <a:ext cx="502275" cy="748494"/>
          </a:xfrm>
          <a:prstGeom prst="flowChartCollat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03723B-6E21-4436-9427-E998E9D7B606}"/>
              </a:ext>
            </a:extLst>
          </p:cNvPr>
          <p:cNvSpPr txBox="1"/>
          <p:nvPr/>
        </p:nvSpPr>
        <p:spPr>
          <a:xfrm>
            <a:off x="-414389" y="2513818"/>
            <a:ext cx="204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Meter Loop </a:t>
            </a:r>
          </a:p>
        </p:txBody>
      </p:sp>
      <p:pic>
        <p:nvPicPr>
          <p:cNvPr id="58" name="Picture 57" descr="A picture containing container, glass&#10;&#10;Description automatically generated">
            <a:extLst>
              <a:ext uri="{FF2B5EF4-FFF2-40B4-BE49-F238E27FC236}">
                <a16:creationId xmlns:a16="http://schemas.microsoft.com/office/drawing/2014/main" id="{26500158-9B7A-483E-88BE-3C15D004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7" y="468190"/>
            <a:ext cx="1805227" cy="1805227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C6055EB-2B01-4531-A19F-B08D7AC70206}"/>
              </a:ext>
            </a:extLst>
          </p:cNvPr>
          <p:cNvCxnSpPr>
            <a:stCxn id="58" idx="2"/>
          </p:cNvCxnSpPr>
          <p:nvPr/>
        </p:nvCxnSpPr>
        <p:spPr>
          <a:xfrm flipH="1">
            <a:off x="1533680" y="2273417"/>
            <a:ext cx="1" cy="8892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AFDA3C42-A9AA-4705-97B9-67D5E6B5D20F}"/>
              </a:ext>
            </a:extLst>
          </p:cNvPr>
          <p:cNvSpPr txBox="1"/>
          <p:nvPr/>
        </p:nvSpPr>
        <p:spPr>
          <a:xfrm>
            <a:off x="528841" y="635301"/>
            <a:ext cx="204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Alum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17F538F-03E0-4066-8383-01DED36F8F0E}"/>
              </a:ext>
            </a:extLst>
          </p:cNvPr>
          <p:cNvCxnSpPr>
            <a:stCxn id="5" idx="2"/>
            <a:endCxn id="2" idx="2"/>
          </p:cNvCxnSpPr>
          <p:nvPr/>
        </p:nvCxnSpPr>
        <p:spPr>
          <a:xfrm>
            <a:off x="922192" y="3179426"/>
            <a:ext cx="1487812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4F7628B-48F8-4A7E-B365-6EFA48FEB2AF}"/>
              </a:ext>
            </a:extLst>
          </p:cNvPr>
          <p:cNvCxnSpPr>
            <a:stCxn id="2" idx="6"/>
            <a:endCxn id="48" idx="2"/>
          </p:cNvCxnSpPr>
          <p:nvPr/>
        </p:nvCxnSpPr>
        <p:spPr>
          <a:xfrm>
            <a:off x="2821064" y="3179428"/>
            <a:ext cx="524404" cy="1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DF42DFE-D95F-4AEC-89AB-7B473D695319}"/>
              </a:ext>
            </a:extLst>
          </p:cNvPr>
          <p:cNvCxnSpPr>
            <a:stCxn id="48" idx="6"/>
          </p:cNvCxnSpPr>
          <p:nvPr/>
        </p:nvCxnSpPr>
        <p:spPr>
          <a:xfrm flipV="1">
            <a:off x="4489847" y="3179426"/>
            <a:ext cx="694549" cy="1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C55999C-D9A4-48BA-8B7C-F682BDB00767}"/>
              </a:ext>
            </a:extLst>
          </p:cNvPr>
          <p:cNvCxnSpPr/>
          <p:nvPr/>
        </p:nvCxnSpPr>
        <p:spPr>
          <a:xfrm>
            <a:off x="6644080" y="3171255"/>
            <a:ext cx="5117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49DEBFE-DB26-4A44-9E1C-84FD5141D0B8}"/>
              </a:ext>
            </a:extLst>
          </p:cNvPr>
          <p:cNvCxnSpPr/>
          <p:nvPr/>
        </p:nvCxnSpPr>
        <p:spPr>
          <a:xfrm>
            <a:off x="8665827" y="3162650"/>
            <a:ext cx="880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375BC44-74D3-45A7-AB9B-1422E03031A0}"/>
              </a:ext>
            </a:extLst>
          </p:cNvPr>
          <p:cNvCxnSpPr>
            <a:stCxn id="47" idx="4"/>
            <a:endCxn id="48" idx="0"/>
          </p:cNvCxnSpPr>
          <p:nvPr/>
        </p:nvCxnSpPr>
        <p:spPr>
          <a:xfrm flipH="1">
            <a:off x="3917658" y="2504696"/>
            <a:ext cx="3728" cy="133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4512CE6-D204-4E1F-964C-1EA89149D891}"/>
              </a:ext>
            </a:extLst>
          </p:cNvPr>
          <p:cNvCxnSpPr>
            <a:stCxn id="48" idx="4"/>
            <a:endCxn id="49" idx="0"/>
          </p:cNvCxnSpPr>
          <p:nvPr/>
        </p:nvCxnSpPr>
        <p:spPr>
          <a:xfrm flipH="1">
            <a:off x="3914182" y="3725049"/>
            <a:ext cx="3476" cy="1206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: Top Corners Snipped 71">
            <a:extLst>
              <a:ext uri="{FF2B5EF4-FFF2-40B4-BE49-F238E27FC236}">
                <a16:creationId xmlns:a16="http://schemas.microsoft.com/office/drawing/2014/main" id="{F1D2944A-44F7-4DAE-806A-E417F36AA435}"/>
              </a:ext>
            </a:extLst>
          </p:cNvPr>
          <p:cNvSpPr/>
          <p:nvPr/>
        </p:nvSpPr>
        <p:spPr>
          <a:xfrm>
            <a:off x="1716431" y="4932988"/>
            <a:ext cx="1526797" cy="818539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E7D22B7-38D3-4FA2-9C4A-49A89E5D299B}"/>
              </a:ext>
            </a:extLst>
          </p:cNvPr>
          <p:cNvSpPr txBox="1"/>
          <p:nvPr/>
        </p:nvSpPr>
        <p:spPr>
          <a:xfrm>
            <a:off x="1845546" y="5155035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Polymer 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07BE7FC-BB24-4F28-B45F-01D536B15BE9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2556751" y="604007"/>
            <a:ext cx="5875236" cy="419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6D403DC8-C331-490D-974B-8549D22A9415}"/>
              </a:ext>
            </a:extLst>
          </p:cNvPr>
          <p:cNvCxnSpPr>
            <a:endCxn id="54" idx="0"/>
          </p:cNvCxnSpPr>
          <p:nvPr/>
        </p:nvCxnSpPr>
        <p:spPr>
          <a:xfrm>
            <a:off x="2575756" y="657559"/>
            <a:ext cx="16603" cy="1939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or: Curved 83">
            <a:extLst>
              <a:ext uri="{FF2B5EF4-FFF2-40B4-BE49-F238E27FC236}">
                <a16:creationId xmlns:a16="http://schemas.microsoft.com/office/drawing/2014/main" id="{9D53320E-BFE1-41AE-AB6D-76197E03FF09}"/>
              </a:ext>
            </a:extLst>
          </p:cNvPr>
          <p:cNvCxnSpPr>
            <a:cxnSpLocks/>
            <a:endCxn id="49" idx="4"/>
          </p:cNvCxnSpPr>
          <p:nvPr/>
        </p:nvCxnSpPr>
        <p:spPr>
          <a:xfrm flipV="1">
            <a:off x="3340510" y="4932988"/>
            <a:ext cx="573672" cy="48511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5A1DE7B-4589-410A-AE88-39E00CA66896}"/>
              </a:ext>
            </a:extLst>
          </p:cNvPr>
          <p:cNvSpPr txBox="1"/>
          <p:nvPr/>
        </p:nvSpPr>
        <p:spPr>
          <a:xfrm>
            <a:off x="3519896" y="5108868"/>
            <a:ext cx="204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Polymer added to all 3 clarifiers </a:t>
            </a:r>
          </a:p>
        </p:txBody>
      </p:sp>
      <p:pic>
        <p:nvPicPr>
          <p:cNvPr id="89" name="Picture 88" descr="Shape, rectangle&#10;&#10;Description automatically generated">
            <a:extLst>
              <a:ext uri="{FF2B5EF4-FFF2-40B4-BE49-F238E27FC236}">
                <a16:creationId xmlns:a16="http://schemas.microsoft.com/office/drawing/2014/main" id="{FB5A8C5F-9357-4CBD-9755-4EB5E413E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642" y="157602"/>
            <a:ext cx="1178529" cy="942823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CA87748E-53C8-4C55-9342-F0D0711E6754}"/>
              </a:ext>
            </a:extLst>
          </p:cNvPr>
          <p:cNvSpPr txBox="1"/>
          <p:nvPr/>
        </p:nvSpPr>
        <p:spPr>
          <a:xfrm>
            <a:off x="10103623" y="523904"/>
            <a:ext cx="126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LAS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4AB76DC7-B333-432C-A920-26B415205FB3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9958784" y="604006"/>
            <a:ext cx="29584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973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235</Words>
  <Application>Microsoft Office PowerPoint</Application>
  <PresentationFormat>Widescreen</PresentationFormat>
  <Paragraphs>101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grant</dc:creator>
  <cp:lastModifiedBy>grant</cp:lastModifiedBy>
  <cp:revision>3</cp:revision>
  <dcterms:created xsi:type="dcterms:W3CDTF">2021-12-07T14:49:27Z</dcterms:created>
  <dcterms:modified xsi:type="dcterms:W3CDTF">2021-12-10T16:25:47Z</dcterms:modified>
</cp:coreProperties>
</file>