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sldIdLst>
    <p:sldId id="298" r:id="rId5"/>
    <p:sldId id="303" r:id="rId6"/>
    <p:sldId id="301" r:id="rId7"/>
    <p:sldId id="30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19" autoAdjust="0"/>
  </p:normalViewPr>
  <p:slideViewPr>
    <p:cSldViewPr snapToGrid="0">
      <p:cViewPr varScale="1">
        <p:scale>
          <a:sx n="164" d="100"/>
          <a:sy n="164" d="100"/>
        </p:scale>
        <p:origin x="96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6/12/2020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://www.freestockphotos.biz/stockphoto/14481" TargetMode="External"/><Relationship Id="rId7" Type="http://schemas.openxmlformats.org/officeDocument/2006/relationships/hyperlink" Target="https://pixabay.com/en/air-water-blends-digraphs-drip-drop-1295981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hyperlink" Target="https://en.wikipedia.org/wiki/File:Red_clock.png" TargetMode="External"/><Relationship Id="rId4" Type="http://schemas.openxmlformats.org/officeDocument/2006/relationships/image" Target="../media/image7.png"/><Relationship Id="rId9" Type="http://schemas.openxmlformats.org/officeDocument/2006/relationships/hyperlink" Target="https://pixabay.com/en/gauge-icon-iconic-measurement-1294818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stockphotos.biz/stockphoto/14481" TargetMode="External"/><Relationship Id="rId7" Type="http://schemas.openxmlformats.org/officeDocument/2006/relationships/hyperlink" Target="http://saasmarketingstrategy.blogspot.com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hyperlink" Target="https://pixabay.com/en/gauge-icon-iconic-measurement-1294818/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pic>
        <p:nvPicPr>
          <p:cNvPr id="4" name="Picture 3" descr="A close up of a piece of paper with a pencil laying on top">
            <a:extLst>
              <a:ext uri="{FF2B5EF4-FFF2-40B4-BE49-F238E27FC236}">
                <a16:creationId xmlns:a16="http://schemas.microsoft.com/office/drawing/2014/main" id="{65810330-F0B5-43C9-BC34-094FFB5C0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975"/>
            <a:ext cx="12191980" cy="68580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3416" y="1475234"/>
            <a:ext cx="3214307" cy="2901694"/>
          </a:xfrm>
        </p:spPr>
        <p:txBody>
          <a:bodyPr anchor="b">
            <a:normAutofit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Aqua water status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7750" y="4608576"/>
            <a:ext cx="3205640" cy="77418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/>
              <a:t>Rio Ancho ranch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82246C3-8AA5-4013-9D94-BE8CD473EFD3}"/>
              </a:ext>
            </a:extLst>
          </p:cNvPr>
          <p:cNvGrpSpPr/>
          <p:nvPr/>
        </p:nvGrpSpPr>
        <p:grpSpPr>
          <a:xfrm>
            <a:off x="220851" y="278967"/>
            <a:ext cx="4579749" cy="3212028"/>
            <a:chOff x="329339" y="395203"/>
            <a:chExt cx="7453957" cy="474732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6A98BEB-1D6F-4579-AC9F-A1AA04B586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357" t="3046"/>
            <a:stretch/>
          </p:blipFill>
          <p:spPr>
            <a:xfrm>
              <a:off x="329339" y="395206"/>
              <a:ext cx="3452651" cy="472827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1EE19E-4866-4E1C-8E9D-B2AB3B34A4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410"/>
            <a:stretch/>
          </p:blipFill>
          <p:spPr>
            <a:xfrm>
              <a:off x="3573569" y="395205"/>
              <a:ext cx="3076575" cy="474732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E1D63B9-3A4B-47BA-8A8F-3F525FB98B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462"/>
            <a:stretch/>
          </p:blipFill>
          <p:spPr>
            <a:xfrm>
              <a:off x="6516471" y="395203"/>
              <a:ext cx="1266825" cy="4711651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E662CBE2-D0A6-44BA-BE4D-00BCFEF0EC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472" y="3667406"/>
            <a:ext cx="8425912" cy="244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50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4484BCB2-CE2F-4E43-BA7F-613F07156E9D}"/>
              </a:ext>
            </a:extLst>
          </p:cNvPr>
          <p:cNvGrpSpPr/>
          <p:nvPr/>
        </p:nvGrpSpPr>
        <p:grpSpPr>
          <a:xfrm>
            <a:off x="804192" y="404446"/>
            <a:ext cx="9675231" cy="2712906"/>
            <a:chOff x="804192" y="404446"/>
            <a:chExt cx="9675231" cy="2712906"/>
          </a:xfrm>
        </p:grpSpPr>
        <p:sp>
          <p:nvSpPr>
            <p:cNvPr id="4" name="Arrow: Striped Right 3">
              <a:extLst>
                <a:ext uri="{FF2B5EF4-FFF2-40B4-BE49-F238E27FC236}">
                  <a16:creationId xmlns:a16="http://schemas.microsoft.com/office/drawing/2014/main" id="{5C2C2F2B-6605-4399-BC90-30659797484D}"/>
                </a:ext>
              </a:extLst>
            </p:cNvPr>
            <p:cNvSpPr/>
            <p:nvPr/>
          </p:nvSpPr>
          <p:spPr>
            <a:xfrm>
              <a:off x="804192" y="635430"/>
              <a:ext cx="1278610" cy="2034152"/>
            </a:xfrm>
            <a:prstGeom prst="strip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145</a:t>
              </a:r>
            </a:p>
            <a:p>
              <a:pPr algn="ctr"/>
              <a:r>
                <a:rPr lang="en-US" dirty="0" err="1"/>
                <a:t>gpm</a:t>
              </a:r>
              <a:endParaRPr lang="en-US" dirty="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D7E12E-3572-4DE5-895B-644F271DF995}"/>
                </a:ext>
              </a:extLst>
            </p:cNvPr>
            <p:cNvGrpSpPr/>
            <p:nvPr/>
          </p:nvGrpSpPr>
          <p:grpSpPr>
            <a:xfrm>
              <a:off x="2419228" y="733587"/>
              <a:ext cx="1951511" cy="2033538"/>
              <a:chOff x="1878507" y="733587"/>
              <a:chExt cx="1951511" cy="2033538"/>
            </a:xfrm>
          </p:grpSpPr>
          <p:sp>
            <p:nvSpPr>
              <p:cNvPr id="6" name="Flowchart: Magnetic Disk 5">
                <a:extLst>
                  <a:ext uri="{FF2B5EF4-FFF2-40B4-BE49-F238E27FC236}">
                    <a16:creationId xmlns:a16="http://schemas.microsoft.com/office/drawing/2014/main" id="{F22A6E97-D8CD-4977-BA29-5067E1FE4331}"/>
                  </a:ext>
                </a:extLst>
              </p:cNvPr>
              <p:cNvSpPr/>
              <p:nvPr/>
            </p:nvSpPr>
            <p:spPr>
              <a:xfrm>
                <a:off x="1881107" y="1116555"/>
                <a:ext cx="1948911" cy="1650570"/>
              </a:xfrm>
              <a:prstGeom prst="flowChartMagneticDisk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0" rtlCol="0" anchor="b" anchorCtr="1"/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Flowchart: Magnetic Disk 6">
                <a:extLst>
                  <a:ext uri="{FF2B5EF4-FFF2-40B4-BE49-F238E27FC236}">
                    <a16:creationId xmlns:a16="http://schemas.microsoft.com/office/drawing/2014/main" id="{A8755FFF-EB74-4A65-81EB-9E4F8D757042}"/>
                  </a:ext>
                </a:extLst>
              </p:cNvPr>
              <p:cNvSpPr/>
              <p:nvPr/>
            </p:nvSpPr>
            <p:spPr>
              <a:xfrm>
                <a:off x="1878507" y="733587"/>
                <a:ext cx="1948911" cy="1650570"/>
              </a:xfrm>
              <a:prstGeom prst="flowChartMagneticDisk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33,600g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1E6C51A-E3AB-4087-9788-E7582A13AA43}"/>
                  </a:ext>
                </a:extLst>
              </p:cNvPr>
              <p:cNvSpPr txBox="1"/>
              <p:nvPr/>
            </p:nvSpPr>
            <p:spPr>
              <a:xfrm>
                <a:off x="2347543" y="833257"/>
                <a:ext cx="10294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42,000g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AA5F28-6F25-4798-ABF1-16D611C7B22E}"/>
                  </a:ext>
                </a:extLst>
              </p:cNvPr>
              <p:cNvSpPr txBox="1"/>
              <p:nvPr/>
            </p:nvSpPr>
            <p:spPr>
              <a:xfrm>
                <a:off x="2447026" y="2384157"/>
                <a:ext cx="8947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8,400g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846A187-BF45-431A-966F-F8BEBA9BAD1C}"/>
                </a:ext>
              </a:extLst>
            </p:cNvPr>
            <p:cNvGrpSpPr/>
            <p:nvPr/>
          </p:nvGrpSpPr>
          <p:grpSpPr>
            <a:xfrm>
              <a:off x="3917713" y="1083814"/>
              <a:ext cx="1951511" cy="2033538"/>
              <a:chOff x="1878507" y="733587"/>
              <a:chExt cx="1951511" cy="2033538"/>
            </a:xfrm>
          </p:grpSpPr>
          <p:sp>
            <p:nvSpPr>
              <p:cNvPr id="12" name="Flowchart: Magnetic Disk 11">
                <a:extLst>
                  <a:ext uri="{FF2B5EF4-FFF2-40B4-BE49-F238E27FC236}">
                    <a16:creationId xmlns:a16="http://schemas.microsoft.com/office/drawing/2014/main" id="{BE86F4AF-670C-46DF-9463-F0FC01342440}"/>
                  </a:ext>
                </a:extLst>
              </p:cNvPr>
              <p:cNvSpPr/>
              <p:nvPr/>
            </p:nvSpPr>
            <p:spPr>
              <a:xfrm>
                <a:off x="1881107" y="1116555"/>
                <a:ext cx="1948911" cy="1650570"/>
              </a:xfrm>
              <a:prstGeom prst="flowChartMagneticDisk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0" rtlCol="0" anchor="b" anchorCtr="1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Flowchart: Magnetic Disk 12">
                <a:extLst>
                  <a:ext uri="{FF2B5EF4-FFF2-40B4-BE49-F238E27FC236}">
                    <a16:creationId xmlns:a16="http://schemas.microsoft.com/office/drawing/2014/main" id="{C0670E3D-615A-4919-A069-E2F158F04788}"/>
                  </a:ext>
                </a:extLst>
              </p:cNvPr>
              <p:cNvSpPr/>
              <p:nvPr/>
            </p:nvSpPr>
            <p:spPr>
              <a:xfrm>
                <a:off x="1878507" y="733587"/>
                <a:ext cx="1948911" cy="1650570"/>
              </a:xfrm>
              <a:prstGeom prst="flowChartMagneticDisk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33,600g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DF14DAC-80D8-42F9-9A4E-8C13A8D268DE}"/>
                  </a:ext>
                </a:extLst>
              </p:cNvPr>
              <p:cNvSpPr txBox="1"/>
              <p:nvPr/>
            </p:nvSpPr>
            <p:spPr>
              <a:xfrm>
                <a:off x="2347543" y="833257"/>
                <a:ext cx="10294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42,000g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014C57B-1ABF-4C02-9BB7-1D2A4B29F2E6}"/>
                  </a:ext>
                </a:extLst>
              </p:cNvPr>
              <p:cNvSpPr txBox="1"/>
              <p:nvPr/>
            </p:nvSpPr>
            <p:spPr>
              <a:xfrm>
                <a:off x="2447026" y="2384157"/>
                <a:ext cx="8947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8,400g</a:t>
                </a:r>
              </a:p>
            </p:txBody>
          </p:sp>
        </p:grpSp>
        <p:sp>
          <p:nvSpPr>
            <p:cNvPr id="16" name="Arrow: Striped Right 15">
              <a:extLst>
                <a:ext uri="{FF2B5EF4-FFF2-40B4-BE49-F238E27FC236}">
                  <a16:creationId xmlns:a16="http://schemas.microsoft.com/office/drawing/2014/main" id="{9F78AEBF-7525-4244-8EA8-BA51D716C4AE}"/>
                </a:ext>
              </a:extLst>
            </p:cNvPr>
            <p:cNvSpPr/>
            <p:nvPr/>
          </p:nvSpPr>
          <p:spPr>
            <a:xfrm>
              <a:off x="6125610" y="700232"/>
              <a:ext cx="1278610" cy="2034152"/>
            </a:xfrm>
            <a:prstGeom prst="strip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575</a:t>
              </a:r>
            </a:p>
            <a:p>
              <a:pPr algn="ctr"/>
              <a:r>
                <a:rPr lang="en-US" dirty="0" err="1"/>
                <a:t>gpm</a:t>
              </a:r>
              <a:endParaRPr lang="en-US" dirty="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DF02C5C-D28C-4607-B65B-8107116BC134}"/>
                </a:ext>
              </a:extLst>
            </p:cNvPr>
            <p:cNvGrpSpPr/>
            <p:nvPr/>
          </p:nvGrpSpPr>
          <p:grpSpPr>
            <a:xfrm>
              <a:off x="7793931" y="873389"/>
              <a:ext cx="2685492" cy="1966557"/>
              <a:chOff x="7232231" y="605774"/>
              <a:chExt cx="3479636" cy="2780741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E1F7964B-B4F3-4C6D-9088-785AF83E98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837473B0-CC2E-450A-ABE3-18F120FF3D39}">
                    <a1611:picAttrSrcUrl xmlns:a1611="http://schemas.microsoft.com/office/drawing/2016/11/main" r:id="rId3"/>
                  </a:ext>
                </a:extLst>
              </a:blip>
              <a:stretch>
                <a:fillRect/>
              </a:stretch>
            </p:blipFill>
            <p:spPr>
              <a:xfrm>
                <a:off x="7232231" y="605774"/>
                <a:ext cx="2388598" cy="2018365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39CA2C2E-4371-4320-933D-A2B76FE33D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837473B0-CC2E-450A-ABE3-18F120FF3D39}">
                    <a1611:picAttrSrcUrl xmlns:a1611="http://schemas.microsoft.com/office/drawing/2016/11/main" r:id="rId3"/>
                  </a:ext>
                </a:extLst>
              </a:blip>
              <a:stretch>
                <a:fillRect/>
              </a:stretch>
            </p:blipFill>
            <p:spPr>
              <a:xfrm>
                <a:off x="8323269" y="1368150"/>
                <a:ext cx="2388598" cy="2018365"/>
              </a:xfrm>
              <a:prstGeom prst="rect">
                <a:avLst/>
              </a:prstGeom>
            </p:spPr>
          </p:pic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F6E6087-7034-4392-80F4-9035F4DC6224}"/>
                </a:ext>
              </a:extLst>
            </p:cNvPr>
            <p:cNvSpPr txBox="1"/>
            <p:nvPr/>
          </p:nvSpPr>
          <p:spPr>
            <a:xfrm>
              <a:off x="7987812" y="404446"/>
              <a:ext cx="24283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+/- 57 homes irrigating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4C71AD1-37EA-4701-81C2-B0DBA313412B}"/>
              </a:ext>
            </a:extLst>
          </p:cNvPr>
          <p:cNvGrpSpPr/>
          <p:nvPr/>
        </p:nvGrpSpPr>
        <p:grpSpPr>
          <a:xfrm>
            <a:off x="37253" y="3371852"/>
            <a:ext cx="2679781" cy="603688"/>
            <a:chOff x="3338764" y="3198476"/>
            <a:chExt cx="2679781" cy="60368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B5FDEA4-120A-40D4-8E98-19220301B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3338764" y="3198476"/>
              <a:ext cx="603688" cy="60368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12911AF-2F5C-4368-A4AF-D20BE56A3AE5}"/>
                </a:ext>
              </a:extLst>
            </p:cNvPr>
            <p:cNvSpPr txBox="1"/>
            <p:nvPr/>
          </p:nvSpPr>
          <p:spPr>
            <a:xfrm>
              <a:off x="3917713" y="3282913"/>
              <a:ext cx="21008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 hours 20 minutes</a:t>
              </a:r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B1668D1-EFFB-4257-89D9-5CC0E011BEB5}"/>
              </a:ext>
            </a:extLst>
          </p:cNvPr>
          <p:cNvCxnSpPr/>
          <p:nvPr/>
        </p:nvCxnSpPr>
        <p:spPr>
          <a:xfrm>
            <a:off x="0" y="3349869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rrow: Striped Right 30">
            <a:extLst>
              <a:ext uri="{FF2B5EF4-FFF2-40B4-BE49-F238E27FC236}">
                <a16:creationId xmlns:a16="http://schemas.microsoft.com/office/drawing/2014/main" id="{C7328DBF-CFFC-4369-AB6E-13B2351BB48C}"/>
              </a:ext>
            </a:extLst>
          </p:cNvPr>
          <p:cNvSpPr/>
          <p:nvPr/>
        </p:nvSpPr>
        <p:spPr>
          <a:xfrm>
            <a:off x="956592" y="3843176"/>
            <a:ext cx="1278610" cy="20341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145</a:t>
            </a:r>
          </a:p>
          <a:p>
            <a:pPr algn="ctr"/>
            <a:r>
              <a:rPr lang="en-US" dirty="0" err="1"/>
              <a:t>gpm</a:t>
            </a:r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1ADCC9A-10EA-4D19-B1DB-60292BD16679}"/>
              </a:ext>
            </a:extLst>
          </p:cNvPr>
          <p:cNvGrpSpPr/>
          <p:nvPr/>
        </p:nvGrpSpPr>
        <p:grpSpPr>
          <a:xfrm>
            <a:off x="2571628" y="3941333"/>
            <a:ext cx="1951511" cy="2033538"/>
            <a:chOff x="1878507" y="733587"/>
            <a:chExt cx="1951511" cy="2033538"/>
          </a:xfrm>
        </p:grpSpPr>
        <p:sp>
          <p:nvSpPr>
            <p:cNvPr id="43" name="Flowchart: Magnetic Disk 42">
              <a:extLst>
                <a:ext uri="{FF2B5EF4-FFF2-40B4-BE49-F238E27FC236}">
                  <a16:creationId xmlns:a16="http://schemas.microsoft.com/office/drawing/2014/main" id="{315243E5-D4CE-4C5A-B524-51BFBA9AF1EB}"/>
                </a:ext>
              </a:extLst>
            </p:cNvPr>
            <p:cNvSpPr/>
            <p:nvPr/>
          </p:nvSpPr>
          <p:spPr>
            <a:xfrm>
              <a:off x="1881107" y="1116555"/>
              <a:ext cx="1948911" cy="1650570"/>
            </a:xfrm>
            <a:prstGeom prst="flowChartMagneticDisk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b" anchorCtr="1"/>
            <a:lstStyle/>
            <a:p>
              <a:pPr algn="ctr"/>
              <a:endParaRPr lang="en-US" dirty="0"/>
            </a:p>
          </p:txBody>
        </p:sp>
        <p:sp>
          <p:nvSpPr>
            <p:cNvPr id="44" name="Flowchart: Magnetic Disk 43">
              <a:extLst>
                <a:ext uri="{FF2B5EF4-FFF2-40B4-BE49-F238E27FC236}">
                  <a16:creationId xmlns:a16="http://schemas.microsoft.com/office/drawing/2014/main" id="{5D3F2A6C-8733-4F9C-934C-B8153027B324}"/>
                </a:ext>
              </a:extLst>
            </p:cNvPr>
            <p:cNvSpPr/>
            <p:nvPr/>
          </p:nvSpPr>
          <p:spPr>
            <a:xfrm>
              <a:off x="1878507" y="733587"/>
              <a:ext cx="1948911" cy="1650570"/>
            </a:xfrm>
            <a:prstGeom prst="flowChartMagneticDisk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33,600g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094059F-FF53-45C1-BED7-B57DCFD76106}"/>
                </a:ext>
              </a:extLst>
            </p:cNvPr>
            <p:cNvSpPr txBox="1"/>
            <p:nvPr/>
          </p:nvSpPr>
          <p:spPr>
            <a:xfrm>
              <a:off x="2347543" y="833257"/>
              <a:ext cx="10294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42,000g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36C8CE7-3CBB-446E-815C-19BE111DA310}"/>
                </a:ext>
              </a:extLst>
            </p:cNvPr>
            <p:cNvSpPr txBox="1"/>
            <p:nvPr/>
          </p:nvSpPr>
          <p:spPr>
            <a:xfrm>
              <a:off x="2447026" y="2384157"/>
              <a:ext cx="8947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8,400g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21D20FF-EB79-4885-8251-E8C8E1DC2348}"/>
              </a:ext>
            </a:extLst>
          </p:cNvPr>
          <p:cNvGrpSpPr/>
          <p:nvPr/>
        </p:nvGrpSpPr>
        <p:grpSpPr>
          <a:xfrm>
            <a:off x="4070113" y="4291560"/>
            <a:ext cx="1951511" cy="2033538"/>
            <a:chOff x="1878507" y="733587"/>
            <a:chExt cx="1951511" cy="2033538"/>
          </a:xfrm>
        </p:grpSpPr>
        <p:sp>
          <p:nvSpPr>
            <p:cNvPr id="39" name="Flowchart: Magnetic Disk 38">
              <a:extLst>
                <a:ext uri="{FF2B5EF4-FFF2-40B4-BE49-F238E27FC236}">
                  <a16:creationId xmlns:a16="http://schemas.microsoft.com/office/drawing/2014/main" id="{FB9E6D62-F28D-4185-867D-FB833F0E2DCC}"/>
                </a:ext>
              </a:extLst>
            </p:cNvPr>
            <p:cNvSpPr/>
            <p:nvPr/>
          </p:nvSpPr>
          <p:spPr>
            <a:xfrm>
              <a:off x="1881107" y="1116555"/>
              <a:ext cx="1948911" cy="1650570"/>
            </a:xfrm>
            <a:prstGeom prst="flowChartMagneticDisk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b" anchorCtr="1"/>
            <a:lstStyle/>
            <a:p>
              <a:pPr algn="ctr"/>
              <a:endParaRPr lang="en-US" dirty="0"/>
            </a:p>
          </p:txBody>
        </p:sp>
        <p:sp>
          <p:nvSpPr>
            <p:cNvPr id="40" name="Flowchart: Magnetic Disk 39">
              <a:extLst>
                <a:ext uri="{FF2B5EF4-FFF2-40B4-BE49-F238E27FC236}">
                  <a16:creationId xmlns:a16="http://schemas.microsoft.com/office/drawing/2014/main" id="{BC0B0149-01BE-4E22-BB12-4FF79A0EBFBC}"/>
                </a:ext>
              </a:extLst>
            </p:cNvPr>
            <p:cNvSpPr/>
            <p:nvPr/>
          </p:nvSpPr>
          <p:spPr>
            <a:xfrm>
              <a:off x="1878507" y="733587"/>
              <a:ext cx="1948911" cy="1650570"/>
            </a:xfrm>
            <a:prstGeom prst="flowChartMagneticDisk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33,600g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C243376-9D52-4764-AD0B-D653D5618661}"/>
                </a:ext>
              </a:extLst>
            </p:cNvPr>
            <p:cNvSpPr txBox="1"/>
            <p:nvPr/>
          </p:nvSpPr>
          <p:spPr>
            <a:xfrm>
              <a:off x="2347543" y="833257"/>
              <a:ext cx="10294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42,000g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05AE220-C702-496F-B412-A49ADE581CFB}"/>
                </a:ext>
              </a:extLst>
            </p:cNvPr>
            <p:cNvSpPr txBox="1"/>
            <p:nvPr/>
          </p:nvSpPr>
          <p:spPr>
            <a:xfrm>
              <a:off x="2447026" y="2384157"/>
              <a:ext cx="8947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8,400g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FB4D62D-A285-4DFB-90C3-16D663A698F3}"/>
              </a:ext>
            </a:extLst>
          </p:cNvPr>
          <p:cNvGrpSpPr/>
          <p:nvPr/>
        </p:nvGrpSpPr>
        <p:grpSpPr>
          <a:xfrm>
            <a:off x="7946331" y="4081135"/>
            <a:ext cx="2685492" cy="1966557"/>
            <a:chOff x="7232231" y="605774"/>
            <a:chExt cx="3479636" cy="278074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0596A116-0825-4648-AFFB-83848F355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7232231" y="605774"/>
              <a:ext cx="2388598" cy="201836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23A06B3-AB01-48BB-B0BE-9D03A6691C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8323269" y="1368150"/>
              <a:ext cx="2388598" cy="2018365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62669E6-8126-4583-B551-E875C7B2FD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262975" y="4120763"/>
            <a:ext cx="1311599" cy="1213229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8FB4C44-FB11-4756-B6F6-11B1D39564B9}"/>
              </a:ext>
            </a:extLst>
          </p:cNvPr>
          <p:cNvSpPr txBox="1"/>
          <p:nvPr/>
        </p:nvSpPr>
        <p:spPr>
          <a:xfrm>
            <a:off x="-31265" y="1476212"/>
            <a:ext cx="863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Aquifer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3A0427B-027F-4C1D-80DA-00293171551E}"/>
              </a:ext>
            </a:extLst>
          </p:cNvPr>
          <p:cNvSpPr txBox="1"/>
          <p:nvPr/>
        </p:nvSpPr>
        <p:spPr>
          <a:xfrm>
            <a:off x="40152" y="4725603"/>
            <a:ext cx="863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Aquifer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4A248AF-CD51-4A0A-922B-071CA17FAE42}"/>
              </a:ext>
            </a:extLst>
          </p:cNvPr>
          <p:cNvSpPr txBox="1"/>
          <p:nvPr/>
        </p:nvSpPr>
        <p:spPr>
          <a:xfrm>
            <a:off x="6066391" y="2734384"/>
            <a:ext cx="1442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Pumps @ full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540DED2-9BF9-4257-9C66-BE7F15FDC352}"/>
              </a:ext>
            </a:extLst>
          </p:cNvPr>
          <p:cNvSpPr txBox="1"/>
          <p:nvPr/>
        </p:nvSpPr>
        <p:spPr>
          <a:xfrm>
            <a:off x="6260090" y="5605539"/>
            <a:ext cx="1177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Pumps off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83531A8-BC9F-4512-94CC-136BFF259B68}"/>
              </a:ext>
            </a:extLst>
          </p:cNvPr>
          <p:cNvSpPr txBox="1"/>
          <p:nvPr/>
        </p:nvSpPr>
        <p:spPr>
          <a:xfrm>
            <a:off x="30417" y="-9363"/>
            <a:ext cx="3092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Restricted watering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0AAB8FF7-7037-4122-BEE0-943342C64A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0753120" y="1123999"/>
            <a:ext cx="901212" cy="901212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E4399B7F-9255-4A70-99C3-B4F44BCB3FFE}"/>
              </a:ext>
            </a:extLst>
          </p:cNvPr>
          <p:cNvGrpSpPr/>
          <p:nvPr/>
        </p:nvGrpSpPr>
        <p:grpSpPr>
          <a:xfrm>
            <a:off x="10874747" y="4459663"/>
            <a:ext cx="901212" cy="901212"/>
            <a:chOff x="10874747" y="4459663"/>
            <a:chExt cx="901212" cy="901212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98136172-547A-469E-98E0-871D0ED1B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837473B0-CC2E-450A-ABE3-18F120FF3D39}">
                  <a1611:picAttrSrcUrl xmlns:a1611="http://schemas.microsoft.com/office/drawing/2016/11/main" r:id="rId9"/>
                </a:ext>
              </a:extLst>
            </a:blip>
            <a:stretch>
              <a:fillRect/>
            </a:stretch>
          </p:blipFill>
          <p:spPr>
            <a:xfrm>
              <a:off x="10874747" y="4459663"/>
              <a:ext cx="901212" cy="901212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CC7CF796-8074-4D2B-AA01-363DA2FD9F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837473B0-CC2E-450A-ABE3-18F120FF3D39}">
                  <a1611:picAttrSrcUrl xmlns:a1611="http://schemas.microsoft.com/office/drawing/2016/11/main" r:id="rId9"/>
                </a:ext>
              </a:extLst>
            </a:blip>
            <a:srcRect l="31038" t="29508" r="30095" b="35247"/>
            <a:stretch/>
          </p:blipFill>
          <p:spPr>
            <a:xfrm rot="10800000">
              <a:off x="11154468" y="4773959"/>
              <a:ext cx="350267" cy="317636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DF920C4F-3F8D-4498-9A0A-8430EF525E83}"/>
              </a:ext>
            </a:extLst>
          </p:cNvPr>
          <p:cNvSpPr txBox="1"/>
          <p:nvPr/>
        </p:nvSpPr>
        <p:spPr>
          <a:xfrm>
            <a:off x="10540211" y="2761817"/>
            <a:ext cx="1436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Full pressure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3E72B9B-20EF-462E-BDE2-E6C02793935A}"/>
              </a:ext>
            </a:extLst>
          </p:cNvPr>
          <p:cNvSpPr txBox="1"/>
          <p:nvPr/>
        </p:nvSpPr>
        <p:spPr>
          <a:xfrm>
            <a:off x="10631823" y="5572798"/>
            <a:ext cx="1369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 pressure</a:t>
            </a:r>
          </a:p>
        </p:txBody>
      </p:sp>
      <p:sp>
        <p:nvSpPr>
          <p:cNvPr id="62" name="Speech Bubble: Rectangle with Corners Rounded 61">
            <a:extLst>
              <a:ext uri="{FF2B5EF4-FFF2-40B4-BE49-F238E27FC236}">
                <a16:creationId xmlns:a16="http://schemas.microsoft.com/office/drawing/2014/main" id="{110A9BE0-CDA0-4390-A640-40CC66D57917}"/>
              </a:ext>
            </a:extLst>
          </p:cNvPr>
          <p:cNvSpPr/>
          <p:nvPr/>
        </p:nvSpPr>
        <p:spPr>
          <a:xfrm>
            <a:off x="1222130" y="2919046"/>
            <a:ext cx="1850783" cy="382968"/>
          </a:xfrm>
          <a:prstGeom prst="wedgeRoundRectCallout">
            <a:avLst>
              <a:gd name="adj1" fmla="val 44250"/>
              <a:gd name="adj2" fmla="val -1383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Pumps shut off at ~20%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09A9F5F-7091-4B83-8A6E-1A52A03D5F23}"/>
              </a:ext>
            </a:extLst>
          </p:cNvPr>
          <p:cNvSpPr txBox="1"/>
          <p:nvPr/>
        </p:nvSpPr>
        <p:spPr>
          <a:xfrm>
            <a:off x="3917713" y="6396335"/>
            <a:ext cx="3559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Numbers are approximate</a:t>
            </a:r>
          </a:p>
        </p:txBody>
      </p:sp>
    </p:spTree>
    <p:extLst>
      <p:ext uri="{BB962C8B-B14F-4D97-AF65-F5344CB8AC3E}">
        <p14:creationId xmlns:p14="http://schemas.microsoft.com/office/powerpoint/2010/main" val="3998843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Striped Right 3">
            <a:extLst>
              <a:ext uri="{FF2B5EF4-FFF2-40B4-BE49-F238E27FC236}">
                <a16:creationId xmlns:a16="http://schemas.microsoft.com/office/drawing/2014/main" id="{5C2C2F2B-6605-4399-BC90-30659797484D}"/>
              </a:ext>
            </a:extLst>
          </p:cNvPr>
          <p:cNvSpPr/>
          <p:nvPr/>
        </p:nvSpPr>
        <p:spPr>
          <a:xfrm>
            <a:off x="804192" y="635430"/>
            <a:ext cx="1278610" cy="20341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145</a:t>
            </a:r>
          </a:p>
          <a:p>
            <a:pPr algn="ctr"/>
            <a:r>
              <a:rPr lang="en-US" dirty="0" err="1"/>
              <a:t>gpm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2D7E12E-3572-4DE5-895B-644F271DF995}"/>
              </a:ext>
            </a:extLst>
          </p:cNvPr>
          <p:cNvGrpSpPr/>
          <p:nvPr/>
        </p:nvGrpSpPr>
        <p:grpSpPr>
          <a:xfrm>
            <a:off x="2419228" y="733587"/>
            <a:ext cx="1951511" cy="2033538"/>
            <a:chOff x="1878507" y="733587"/>
            <a:chExt cx="1951511" cy="2033538"/>
          </a:xfrm>
        </p:grpSpPr>
        <p:sp>
          <p:nvSpPr>
            <p:cNvPr id="6" name="Flowchart: Magnetic Disk 5">
              <a:extLst>
                <a:ext uri="{FF2B5EF4-FFF2-40B4-BE49-F238E27FC236}">
                  <a16:creationId xmlns:a16="http://schemas.microsoft.com/office/drawing/2014/main" id="{F22A6E97-D8CD-4977-BA29-5067E1FE4331}"/>
                </a:ext>
              </a:extLst>
            </p:cNvPr>
            <p:cNvSpPr/>
            <p:nvPr/>
          </p:nvSpPr>
          <p:spPr>
            <a:xfrm>
              <a:off x="1881107" y="1116555"/>
              <a:ext cx="1948911" cy="1650570"/>
            </a:xfrm>
            <a:prstGeom prst="flowChartMagneticDisk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b" anchorCtr="1"/>
            <a:lstStyle/>
            <a:p>
              <a:pPr algn="ctr"/>
              <a:endParaRPr lang="en-US" dirty="0"/>
            </a:p>
          </p:txBody>
        </p:sp>
        <p:sp>
          <p:nvSpPr>
            <p:cNvPr id="7" name="Flowchart: Magnetic Disk 6">
              <a:extLst>
                <a:ext uri="{FF2B5EF4-FFF2-40B4-BE49-F238E27FC236}">
                  <a16:creationId xmlns:a16="http://schemas.microsoft.com/office/drawing/2014/main" id="{A8755FFF-EB74-4A65-81EB-9E4F8D757042}"/>
                </a:ext>
              </a:extLst>
            </p:cNvPr>
            <p:cNvSpPr/>
            <p:nvPr/>
          </p:nvSpPr>
          <p:spPr>
            <a:xfrm>
              <a:off x="1878507" y="733587"/>
              <a:ext cx="1948911" cy="1650570"/>
            </a:xfrm>
            <a:prstGeom prst="flowChartMagneticDisk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33,600g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1E6C51A-E3AB-4087-9788-E7582A13AA43}"/>
                </a:ext>
              </a:extLst>
            </p:cNvPr>
            <p:cNvSpPr txBox="1"/>
            <p:nvPr/>
          </p:nvSpPr>
          <p:spPr>
            <a:xfrm>
              <a:off x="2347543" y="833257"/>
              <a:ext cx="10294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42,000g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0AA5F28-6F25-4798-ABF1-16D611C7B22E}"/>
                </a:ext>
              </a:extLst>
            </p:cNvPr>
            <p:cNvSpPr txBox="1"/>
            <p:nvPr/>
          </p:nvSpPr>
          <p:spPr>
            <a:xfrm>
              <a:off x="2447026" y="2384157"/>
              <a:ext cx="8947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8,400g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846A187-BF45-431A-966F-F8BEBA9BAD1C}"/>
              </a:ext>
            </a:extLst>
          </p:cNvPr>
          <p:cNvGrpSpPr/>
          <p:nvPr/>
        </p:nvGrpSpPr>
        <p:grpSpPr>
          <a:xfrm>
            <a:off x="3917713" y="1083814"/>
            <a:ext cx="1951511" cy="2033538"/>
            <a:chOff x="1878507" y="733587"/>
            <a:chExt cx="1951511" cy="2033538"/>
          </a:xfrm>
        </p:grpSpPr>
        <p:sp>
          <p:nvSpPr>
            <p:cNvPr id="12" name="Flowchart: Magnetic Disk 11">
              <a:extLst>
                <a:ext uri="{FF2B5EF4-FFF2-40B4-BE49-F238E27FC236}">
                  <a16:creationId xmlns:a16="http://schemas.microsoft.com/office/drawing/2014/main" id="{BE86F4AF-670C-46DF-9463-F0FC01342440}"/>
                </a:ext>
              </a:extLst>
            </p:cNvPr>
            <p:cNvSpPr/>
            <p:nvPr/>
          </p:nvSpPr>
          <p:spPr>
            <a:xfrm>
              <a:off x="1881107" y="1116555"/>
              <a:ext cx="1948911" cy="1650570"/>
            </a:xfrm>
            <a:prstGeom prst="flowChartMagneticDisk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b" anchorCtr="1"/>
            <a:lstStyle/>
            <a:p>
              <a:pPr algn="ctr"/>
              <a:endParaRPr lang="en-US" dirty="0"/>
            </a:p>
          </p:txBody>
        </p:sp>
        <p:sp>
          <p:nvSpPr>
            <p:cNvPr id="13" name="Flowchart: Magnetic Disk 12">
              <a:extLst>
                <a:ext uri="{FF2B5EF4-FFF2-40B4-BE49-F238E27FC236}">
                  <a16:creationId xmlns:a16="http://schemas.microsoft.com/office/drawing/2014/main" id="{C0670E3D-615A-4919-A069-E2F158F04788}"/>
                </a:ext>
              </a:extLst>
            </p:cNvPr>
            <p:cNvSpPr/>
            <p:nvPr/>
          </p:nvSpPr>
          <p:spPr>
            <a:xfrm>
              <a:off x="1878507" y="733587"/>
              <a:ext cx="1948911" cy="1650570"/>
            </a:xfrm>
            <a:prstGeom prst="flowChartMagneticDisk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33,600g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DF14DAC-80D8-42F9-9A4E-8C13A8D268DE}"/>
                </a:ext>
              </a:extLst>
            </p:cNvPr>
            <p:cNvSpPr txBox="1"/>
            <p:nvPr/>
          </p:nvSpPr>
          <p:spPr>
            <a:xfrm>
              <a:off x="2347543" y="833257"/>
              <a:ext cx="10294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42,000g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014C57B-1ABF-4C02-9BB7-1D2A4B29F2E6}"/>
                </a:ext>
              </a:extLst>
            </p:cNvPr>
            <p:cNvSpPr txBox="1"/>
            <p:nvPr/>
          </p:nvSpPr>
          <p:spPr>
            <a:xfrm>
              <a:off x="2447026" y="2384157"/>
              <a:ext cx="8947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8,400g</a:t>
              </a:r>
            </a:p>
          </p:txBody>
        </p:sp>
      </p:grpSp>
      <p:sp>
        <p:nvSpPr>
          <p:cNvPr id="16" name="Arrow: Striped Right 15">
            <a:extLst>
              <a:ext uri="{FF2B5EF4-FFF2-40B4-BE49-F238E27FC236}">
                <a16:creationId xmlns:a16="http://schemas.microsoft.com/office/drawing/2014/main" id="{9F78AEBF-7525-4244-8EA8-BA51D716C4AE}"/>
              </a:ext>
            </a:extLst>
          </p:cNvPr>
          <p:cNvSpPr/>
          <p:nvPr/>
        </p:nvSpPr>
        <p:spPr>
          <a:xfrm>
            <a:off x="6125610" y="700232"/>
            <a:ext cx="1278610" cy="20341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575</a:t>
            </a:r>
          </a:p>
          <a:p>
            <a:pPr algn="ctr"/>
            <a:r>
              <a:rPr lang="en-US" dirty="0" err="1"/>
              <a:t>gpm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DF02C5C-D28C-4607-B65B-8107116BC134}"/>
              </a:ext>
            </a:extLst>
          </p:cNvPr>
          <p:cNvGrpSpPr/>
          <p:nvPr/>
        </p:nvGrpSpPr>
        <p:grpSpPr>
          <a:xfrm>
            <a:off x="7918358" y="1466359"/>
            <a:ext cx="1436740" cy="1287130"/>
            <a:chOff x="7232231" y="605774"/>
            <a:chExt cx="3479636" cy="278074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1F7964B-B4F3-4C6D-9088-785AF83E9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7232231" y="605774"/>
              <a:ext cx="2388598" cy="201836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9CA2C2E-4371-4320-933D-A2B76FE33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8323269" y="1368150"/>
              <a:ext cx="2388598" cy="2018365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F6E6087-7034-4392-80F4-9035F4DC6224}"/>
              </a:ext>
            </a:extLst>
          </p:cNvPr>
          <p:cNvSpPr txBox="1"/>
          <p:nvPr/>
        </p:nvSpPr>
        <p:spPr>
          <a:xfrm>
            <a:off x="7987812" y="404446"/>
            <a:ext cx="2208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&gt;57 homes irrigating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FB4C44-FB11-4756-B6F6-11B1D39564B9}"/>
              </a:ext>
            </a:extLst>
          </p:cNvPr>
          <p:cNvSpPr txBox="1"/>
          <p:nvPr/>
        </p:nvSpPr>
        <p:spPr>
          <a:xfrm>
            <a:off x="-31265" y="1476212"/>
            <a:ext cx="863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Aquifer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4A248AF-CD51-4A0A-922B-071CA17FAE42}"/>
              </a:ext>
            </a:extLst>
          </p:cNvPr>
          <p:cNvSpPr txBox="1"/>
          <p:nvPr/>
        </p:nvSpPr>
        <p:spPr>
          <a:xfrm>
            <a:off x="6066391" y="2734384"/>
            <a:ext cx="1442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Pumps @ full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83531A8-BC9F-4512-94CC-136BFF259B68}"/>
              </a:ext>
            </a:extLst>
          </p:cNvPr>
          <p:cNvSpPr txBox="1"/>
          <p:nvPr/>
        </p:nvSpPr>
        <p:spPr>
          <a:xfrm>
            <a:off x="30417" y="-9363"/>
            <a:ext cx="3407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Unrestricted watering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0AAB8FF7-7037-4122-BEE0-943342C64AA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0753120" y="1123999"/>
            <a:ext cx="901212" cy="901212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DF920C4F-3F8D-4498-9A0A-8430EF525E83}"/>
              </a:ext>
            </a:extLst>
          </p:cNvPr>
          <p:cNvSpPr txBox="1"/>
          <p:nvPr/>
        </p:nvSpPr>
        <p:spPr>
          <a:xfrm>
            <a:off x="10540211" y="2761817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Pressure loss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0A2B3F8-F8F0-4B73-9BC8-A6BD3F4D4370}"/>
              </a:ext>
            </a:extLst>
          </p:cNvPr>
          <p:cNvGrpSpPr/>
          <p:nvPr/>
        </p:nvGrpSpPr>
        <p:grpSpPr>
          <a:xfrm>
            <a:off x="8265643" y="695403"/>
            <a:ext cx="1436740" cy="1287130"/>
            <a:chOff x="7232231" y="605774"/>
            <a:chExt cx="3479636" cy="2780741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F6D2808B-F8A3-4BB3-83AC-90396CA47B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7232231" y="605774"/>
              <a:ext cx="2388598" cy="2018365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695702E-4017-4A68-9667-9AE7A234B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8323269" y="1368150"/>
              <a:ext cx="2388598" cy="2018365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43F6D35-2216-400F-A8EA-B72286D75ECC}"/>
              </a:ext>
            </a:extLst>
          </p:cNvPr>
          <p:cNvGrpSpPr/>
          <p:nvPr/>
        </p:nvGrpSpPr>
        <p:grpSpPr>
          <a:xfrm>
            <a:off x="9150866" y="1548005"/>
            <a:ext cx="1436740" cy="1287130"/>
            <a:chOff x="7232231" y="605774"/>
            <a:chExt cx="3479636" cy="2780741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8DE988F6-2C70-4CE0-A74D-638F7C68F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7232231" y="605774"/>
              <a:ext cx="2388598" cy="2018365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2F93C3DB-09A8-49FD-B821-180D5F8E6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8323269" y="1368150"/>
              <a:ext cx="2388598" cy="2018365"/>
            </a:xfrm>
            <a:prstGeom prst="rect">
              <a:avLst/>
            </a:prstGeom>
          </p:spPr>
        </p:pic>
      </p:grpSp>
      <p:sp>
        <p:nvSpPr>
          <p:cNvPr id="3" name="Arrow: Striped Right 2">
            <a:extLst>
              <a:ext uri="{FF2B5EF4-FFF2-40B4-BE49-F238E27FC236}">
                <a16:creationId xmlns:a16="http://schemas.microsoft.com/office/drawing/2014/main" id="{9C8DFD5C-245D-445E-AC54-7DA81642F524}"/>
              </a:ext>
            </a:extLst>
          </p:cNvPr>
          <p:cNvSpPr/>
          <p:nvPr/>
        </p:nvSpPr>
        <p:spPr>
          <a:xfrm rot="16200000">
            <a:off x="1090845" y="3551102"/>
            <a:ext cx="1979235" cy="3167386"/>
          </a:xfrm>
          <a:prstGeom prst="stripedRigh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# homes above 57 irrigating</a:t>
            </a:r>
          </a:p>
        </p:txBody>
      </p:sp>
      <p:sp>
        <p:nvSpPr>
          <p:cNvPr id="66" name="Arrow: Striped Right 65">
            <a:extLst>
              <a:ext uri="{FF2B5EF4-FFF2-40B4-BE49-F238E27FC236}">
                <a16:creationId xmlns:a16="http://schemas.microsoft.com/office/drawing/2014/main" id="{91A2E852-AC81-4BFD-BDBA-9DD4E7355034}"/>
              </a:ext>
            </a:extLst>
          </p:cNvPr>
          <p:cNvSpPr/>
          <p:nvPr/>
        </p:nvSpPr>
        <p:spPr>
          <a:xfrm rot="5400000">
            <a:off x="5657701" y="3551102"/>
            <a:ext cx="1979235" cy="3167386"/>
          </a:xfrm>
          <a:prstGeom prst="striped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/>
              <a:t>Water  pressure (flow rate)</a:t>
            </a:r>
          </a:p>
        </p:txBody>
      </p:sp>
      <p:sp>
        <p:nvSpPr>
          <p:cNvPr id="5" name="Cross 4">
            <a:extLst>
              <a:ext uri="{FF2B5EF4-FFF2-40B4-BE49-F238E27FC236}">
                <a16:creationId xmlns:a16="http://schemas.microsoft.com/office/drawing/2014/main" id="{21F617E6-C412-427E-90BF-3CAB6AFE71DD}"/>
              </a:ext>
            </a:extLst>
          </p:cNvPr>
          <p:cNvSpPr/>
          <p:nvPr/>
        </p:nvSpPr>
        <p:spPr>
          <a:xfrm>
            <a:off x="4178582" y="4936881"/>
            <a:ext cx="422031" cy="404446"/>
          </a:xfrm>
          <a:prstGeom prst="plus">
            <a:avLst>
              <a:gd name="adj" fmla="val 3695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F1071BF6-2FA6-448C-9AAE-DB573213ACF2}"/>
              </a:ext>
            </a:extLst>
          </p:cNvPr>
          <p:cNvSpPr/>
          <p:nvPr/>
        </p:nvSpPr>
        <p:spPr>
          <a:xfrm>
            <a:off x="8533223" y="4890479"/>
            <a:ext cx="657497" cy="501162"/>
          </a:xfrm>
          <a:prstGeom prst="mathEqual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6E10CE4-DDA0-4D10-AAD3-7BCFA9276C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850920" y="3429000"/>
            <a:ext cx="1741738" cy="2756460"/>
          </a:xfrm>
          <a:prstGeom prst="rect">
            <a:avLst/>
          </a:prstGeom>
        </p:spPr>
      </p:pic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B97C69C-09F1-47A0-A54D-AA4FF5276868}"/>
              </a:ext>
            </a:extLst>
          </p:cNvPr>
          <p:cNvCxnSpPr/>
          <p:nvPr/>
        </p:nvCxnSpPr>
        <p:spPr>
          <a:xfrm>
            <a:off x="0" y="3283929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D010F112-7DEF-430E-8617-C8FCB97E937F}"/>
              </a:ext>
            </a:extLst>
          </p:cNvPr>
          <p:cNvSpPr txBox="1"/>
          <p:nvPr/>
        </p:nvSpPr>
        <p:spPr>
          <a:xfrm>
            <a:off x="11052018" y="5901221"/>
            <a:ext cx="85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WASTE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F2A6CF2-7558-4AA7-9AAF-88BDE8E64B41}"/>
              </a:ext>
            </a:extLst>
          </p:cNvPr>
          <p:cNvSpPr txBox="1"/>
          <p:nvPr/>
        </p:nvSpPr>
        <p:spPr>
          <a:xfrm>
            <a:off x="3917713" y="6396335"/>
            <a:ext cx="3559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Numbers are approximate</a:t>
            </a:r>
          </a:p>
        </p:txBody>
      </p:sp>
    </p:spTree>
    <p:extLst>
      <p:ext uri="{BB962C8B-B14F-4D97-AF65-F5344CB8AC3E}">
        <p14:creationId xmlns:p14="http://schemas.microsoft.com/office/powerpoint/2010/main" val="1130468340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3EEFF0-FB57-4CB4-8BFC-DF397689E2E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{0EC8511C-AA24-48DB-9ED1-D03452E4457A}tf22712842</Template>
  <TotalTime>0</TotalTime>
  <Words>92</Words>
  <Application>Microsoft Office PowerPoint</Application>
  <PresentationFormat>Widescreen</PresentationFormat>
  <Paragraphs>50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Bookman Old Style</vt:lpstr>
      <vt:lpstr>Calibri</vt:lpstr>
      <vt:lpstr>Franklin Gothic Book</vt:lpstr>
      <vt:lpstr>1_RetrospectVTI</vt:lpstr>
      <vt:lpstr>Aqua water status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2020-04-30T17:12:37Z</dcterms:created>
  <dcterms:modified xsi:type="dcterms:W3CDTF">2020-06-12T20:46:40Z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