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33" r:id="rId4"/>
    <p:sldMasterId id="2147483769" r:id="rId5"/>
    <p:sldMasterId id="2147483757" r:id="rId6"/>
    <p:sldMasterId id="2147483770" r:id="rId7"/>
    <p:sldMasterId id="2147483782" r:id="rId8"/>
    <p:sldMasterId id="2147483788" r:id="rId9"/>
  </p:sldMasterIdLst>
  <p:notesMasterIdLst>
    <p:notesMasterId r:id="rId20"/>
  </p:notesMasterIdLst>
  <p:handoutMasterIdLst>
    <p:handoutMasterId r:id="rId21"/>
  </p:handoutMasterIdLst>
  <p:sldIdLst>
    <p:sldId id="2147470214" r:id="rId10"/>
    <p:sldId id="2147470215" r:id="rId11"/>
    <p:sldId id="2147470216" r:id="rId12"/>
    <p:sldId id="2147470217" r:id="rId13"/>
    <p:sldId id="2147470218" r:id="rId14"/>
    <p:sldId id="2147470219" r:id="rId15"/>
    <p:sldId id="2147470220" r:id="rId16"/>
    <p:sldId id="2147470221" r:id="rId17"/>
    <p:sldId id="2147470222" r:id="rId18"/>
    <p:sldId id="2147470223" r:id="rId19"/>
  </p:sldIdLst>
  <p:sldSz cx="12192000" cy="6858000"/>
  <p:notesSz cx="6858000" cy="9144000"/>
  <p:embeddedFontLst>
    <p:embeddedFont>
      <p:font typeface="Georgia Pro" panose="02040502050405020303" pitchFamily="18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, Agenda, Section - Red X" id="{51DAFE4A-73B9-481A-9809-E1BE6E80BF64}">
          <p14:sldIdLst>
            <p14:sldId id="2147470214"/>
            <p14:sldId id="2147470215"/>
            <p14:sldId id="2147470216"/>
            <p14:sldId id="2147470217"/>
            <p14:sldId id="2147470218"/>
            <p14:sldId id="2147470219"/>
            <p14:sldId id="2147470220"/>
            <p14:sldId id="2147470221"/>
            <p14:sldId id="2147470222"/>
            <p14:sldId id="2147470223"/>
          </p14:sldIdLst>
        </p14:section>
        <p14:section name="Title, Agenda and Section With Photo" id="{75DA5C4C-8116-4783-9370-393E23841BB1}">
          <p14:sldIdLst/>
        </p14:section>
        <p14:section name="Title, Agenda, Section INK SAVER" id="{BD1E0AD7-6FED-4E82-A085-F25886721A45}">
          <p14:sldIdLst/>
        </p14:section>
        <p14:section name="Content" id="{C23A8E3A-7076-4628-A8DD-B2E1D4E35B6E}">
          <p14:sldIdLst/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12" userDrawn="1">
          <p15:clr>
            <a:srgbClr val="A4A3A4"/>
          </p15:clr>
        </p15:guide>
        <p15:guide id="5" pos="3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1699019-1D76-858E-5430-2F6A966CEDE4}" name="Wood, Derek" initials="WD" userId="S::derek.wood@xcelenergy.com::608dd2e6-e8be-4506-b2e0-52d04192cadb" providerId="AD"/>
  <p188:author id="{E9410DC4-FFE9-C467-2BB4-CDFEE7A7A9A4}" name="Lovelady, Jeremy M" initials="JL" userId="S::Jeremy.M.Lovelady@xcelenergy.com::a802b5e9-fd6c-4f46-8ce8-6093e97ca2d3" providerId="AD"/>
  <p188:author id="{1C1120CB-916D-5954-6C4C-B54A408D4165}" name="Gervais, Grant" initials="GG" userId="S::grant.gervais@xcelenergy.com::a12d8255-53b5-4036-b454-dc76c26b37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2F1"/>
    <a:srgbClr val="F58021"/>
    <a:srgbClr val="EE1B2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EF1A55-13D4-C40D-F257-9E040EB3E67A}" v="43" dt="2025-02-24T17:54:55.004"/>
    <p1510:client id="{5A54849A-484E-C593-760B-FEBEA9E9C426}" v="286" dt="2025-02-24T16:28:56.593"/>
    <p1510:client id="{7B2C9BF6-1172-58B2-54A8-9BD7D614C43A}" v="35" dt="2025-02-24T19:04:41.468"/>
    <p1510:client id="{948F97FA-EEF4-4030-8D74-487B1B213552}" v="16" dt="2025-02-25T00:41:06.116"/>
    <p1510:client id="{AFDBA1A6-4FB2-B03A-3359-558B8A4147F8}" v="244" dt="2025-02-25T00:33:27.655"/>
  </p1510:revLst>
</p1510:revInfo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78"/>
      </p:cViewPr>
      <p:guideLst>
        <p:guide pos="3840"/>
        <p:guide orient="horz" pos="2112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font" Target="fonts/font1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od, Derek" userId="S::derek.wood@xcelenergy.com::608dd2e6-e8be-4506-b2e0-52d04192cadb" providerId="AD" clId="Web-{7B2C9BF6-1172-58B2-54A8-9BD7D614C43A}"/>
    <pc:docChg chg="delSld modSld modSection">
      <pc:chgData name="Wood, Derek" userId="S::derek.wood@xcelenergy.com::608dd2e6-e8be-4506-b2e0-52d04192cadb" providerId="AD" clId="Web-{7B2C9BF6-1172-58B2-54A8-9BD7D614C43A}" dt="2025-02-24T19:04:41.468" v="43" actId="14100"/>
      <pc:docMkLst>
        <pc:docMk/>
      </pc:docMkLst>
      <pc:sldChg chg="addSp delSp modSp mod modClrScheme modCm chgLayout">
        <pc:chgData name="Wood, Derek" userId="S::derek.wood@xcelenergy.com::608dd2e6-e8be-4506-b2e0-52d04192cadb" providerId="AD" clId="Web-{7B2C9BF6-1172-58B2-54A8-9BD7D614C43A}" dt="2025-02-24T19:04:41.468" v="43" actId="14100"/>
        <pc:sldMkLst>
          <pc:docMk/>
          <pc:sldMk cId="2484074577" sldId="335"/>
        </pc:sldMkLst>
        <pc:spChg chg="mod ord">
          <ac:chgData name="Wood, Derek" userId="S::derek.wood@xcelenergy.com::608dd2e6-e8be-4506-b2e0-52d04192cadb" providerId="AD" clId="Web-{7B2C9BF6-1172-58B2-54A8-9BD7D614C43A}" dt="2025-02-24T19:04:26.343" v="42" actId="1076"/>
          <ac:spMkLst>
            <pc:docMk/>
            <pc:sldMk cId="2484074577" sldId="335"/>
            <ac:spMk id="2" creationId="{99D3A961-A259-4E41-947A-BDFBA17E41D1}"/>
          </ac:spMkLst>
        </pc:spChg>
        <pc:spChg chg="mod ord">
          <ac:chgData name="Wood, Derek" userId="S::derek.wood@xcelenergy.com::608dd2e6-e8be-4506-b2e0-52d04192cadb" providerId="AD" clId="Web-{7B2C9BF6-1172-58B2-54A8-9BD7D614C43A}" dt="2025-02-24T19:04:00.859" v="36"/>
          <ac:spMkLst>
            <pc:docMk/>
            <pc:sldMk cId="2484074577" sldId="335"/>
            <ac:spMk id="4" creationId="{FE733997-7645-4A5E-973A-2E04B9043E28}"/>
          </ac:spMkLst>
        </pc:spChg>
        <pc:spChg chg="mod ord">
          <ac:chgData name="Wood, Derek" userId="S::derek.wood@xcelenergy.com::608dd2e6-e8be-4506-b2e0-52d04192cadb" providerId="AD" clId="Web-{7B2C9BF6-1172-58B2-54A8-9BD7D614C43A}" dt="2025-02-24T19:04:00.859" v="36"/>
          <ac:spMkLst>
            <pc:docMk/>
            <pc:sldMk cId="2484074577" sldId="335"/>
            <ac:spMk id="5" creationId="{C5E14963-DF2B-48E3-AF02-870D5DE1A4DA}"/>
          </ac:spMkLst>
        </pc:spChg>
        <pc:spChg chg="add del mod ord">
          <ac:chgData name="Wood, Derek" userId="S::derek.wood@xcelenergy.com::608dd2e6-e8be-4506-b2e0-52d04192cadb" providerId="AD" clId="Web-{7B2C9BF6-1172-58B2-54A8-9BD7D614C43A}" dt="2025-02-24T19:04:00.859" v="36"/>
          <ac:spMkLst>
            <pc:docMk/>
            <pc:sldMk cId="2484074577" sldId="335"/>
            <ac:spMk id="8" creationId="{1A6F80CB-B85D-A029-1E9B-507873BC35D0}"/>
          </ac:spMkLst>
        </pc:spChg>
        <pc:spChg chg="add del mod ord">
          <ac:chgData name="Wood, Derek" userId="S::derek.wood@xcelenergy.com::608dd2e6-e8be-4506-b2e0-52d04192cadb" providerId="AD" clId="Web-{7B2C9BF6-1172-58B2-54A8-9BD7D614C43A}" dt="2025-02-24T19:04:00.859" v="36"/>
          <ac:spMkLst>
            <pc:docMk/>
            <pc:sldMk cId="2484074577" sldId="335"/>
            <ac:spMk id="9" creationId="{716EE29E-EE81-57BE-6603-B0FCE1F81EF1}"/>
          </ac:spMkLst>
        </pc:spChg>
        <pc:graphicFrameChg chg="add mod modGraphic">
          <ac:chgData name="Wood, Derek" userId="S::derek.wood@xcelenergy.com::608dd2e6-e8be-4506-b2e0-52d04192cadb" providerId="AD" clId="Web-{7B2C9BF6-1172-58B2-54A8-9BD7D614C43A}" dt="2025-02-24T19:00:52.670" v="13" actId="1076"/>
          <ac:graphicFrameMkLst>
            <pc:docMk/>
            <pc:sldMk cId="2484074577" sldId="335"/>
            <ac:graphicFrameMk id="7" creationId="{2D5AF49F-F2AA-D492-74DD-62C4EC98E7FE}"/>
          </ac:graphicFrameMkLst>
        </pc:graphicFrameChg>
        <pc:picChg chg="mod">
          <ac:chgData name="Wood, Derek" userId="S::derek.wood@xcelenergy.com::608dd2e6-e8be-4506-b2e0-52d04192cadb" providerId="AD" clId="Web-{7B2C9BF6-1172-58B2-54A8-9BD7D614C43A}" dt="2025-02-24T19:04:41.468" v="43" actId="14100"/>
          <ac:picMkLst>
            <pc:docMk/>
            <pc:sldMk cId="2484074577" sldId="335"/>
            <ac:picMk id="6" creationId="{E90034EE-B574-8694-3663-EB40A39E2D7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Wood, Derek" userId="S::derek.wood@xcelenergy.com::608dd2e6-e8be-4506-b2e0-52d04192cadb" providerId="AD" clId="Web-{7B2C9BF6-1172-58B2-54A8-9BD7D614C43A}" dt="2025-02-24T19:04:19.124" v="39" actId="20577"/>
              <pc2:cmMkLst xmlns:pc2="http://schemas.microsoft.com/office/powerpoint/2019/9/main/command">
                <pc:docMk/>
                <pc:sldMk cId="2484074577" sldId="335"/>
                <pc2:cmMk id="{7E629CF7-52DB-4E32-9E3B-2C59CFE7D672}"/>
              </pc2:cmMkLst>
            </pc226:cmChg>
          </p:ext>
        </pc:extLst>
      </pc:sldChg>
      <pc:sldChg chg="modSp del">
        <pc:chgData name="Wood, Derek" userId="S::derek.wood@xcelenergy.com::608dd2e6-e8be-4506-b2e0-52d04192cadb" providerId="AD" clId="Web-{7B2C9BF6-1172-58B2-54A8-9BD7D614C43A}" dt="2025-02-24T19:03:19.358" v="33"/>
        <pc:sldMkLst>
          <pc:docMk/>
          <pc:sldMk cId="1496226767" sldId="2147470202"/>
        </pc:sldMkLst>
        <pc:graphicFrameChg chg="mod">
          <ac:chgData name="Wood, Derek" userId="S::derek.wood@xcelenergy.com::608dd2e6-e8be-4506-b2e0-52d04192cadb" providerId="AD" clId="Web-{7B2C9BF6-1172-58B2-54A8-9BD7D614C43A}" dt="2025-02-24T18:59:49.263" v="2" actId="1076"/>
          <ac:graphicFrameMkLst>
            <pc:docMk/>
            <pc:sldMk cId="1496226767" sldId="2147470202"/>
            <ac:graphicFrameMk id="8" creationId="{415A1F34-6F00-4981-DA23-80D5EF6CDBAF}"/>
          </ac:graphicFrameMkLst>
        </pc:graphicFrameChg>
      </pc:sldChg>
    </pc:docChg>
  </pc:docChgLst>
  <pc:docChgLst>
    <pc:chgData name="Lovelady, Jeremy M" userId="a802b5e9-fd6c-4f46-8ce8-6093e97ca2d3" providerId="ADAL" clId="{5FBC7AB4-67A0-4769-A1D9-E23F36C84D82}"/>
    <pc:docChg chg="undo custSel addSld delSld modSld sldOrd modSection">
      <pc:chgData name="Lovelady, Jeremy M" userId="a802b5e9-fd6c-4f46-8ce8-6093e97ca2d3" providerId="ADAL" clId="{5FBC7AB4-67A0-4769-A1D9-E23F36C84D82}" dt="2025-02-21T19:20:54.834" v="451" actId="20577"/>
      <pc:docMkLst>
        <pc:docMk/>
      </pc:docMkLst>
      <pc:sldChg chg="modSp mod">
        <pc:chgData name="Lovelady, Jeremy M" userId="a802b5e9-fd6c-4f46-8ce8-6093e97ca2d3" providerId="ADAL" clId="{5FBC7AB4-67A0-4769-A1D9-E23F36C84D82}" dt="2025-02-20T03:25:33.807" v="372" actId="1076"/>
        <pc:sldMkLst>
          <pc:docMk/>
          <pc:sldMk cId="898889334" sldId="334"/>
        </pc:sldMkLst>
        <pc:spChg chg="mod">
          <ac:chgData name="Lovelady, Jeremy M" userId="a802b5e9-fd6c-4f46-8ce8-6093e97ca2d3" providerId="ADAL" clId="{5FBC7AB4-67A0-4769-A1D9-E23F36C84D82}" dt="2025-02-20T03:24:16.040" v="341" actId="122"/>
          <ac:spMkLst>
            <pc:docMk/>
            <pc:sldMk cId="898889334" sldId="334"/>
            <ac:spMk id="2" creationId="{2ED51E70-C986-46D2-89BF-A8FA716D5ED8}"/>
          </ac:spMkLst>
        </pc:spChg>
        <pc:spChg chg="mod">
          <ac:chgData name="Lovelady, Jeremy M" userId="a802b5e9-fd6c-4f46-8ce8-6093e97ca2d3" providerId="ADAL" clId="{5FBC7AB4-67A0-4769-A1D9-E23F36C84D82}" dt="2025-02-20T03:25:33.807" v="372" actId="1076"/>
          <ac:spMkLst>
            <pc:docMk/>
            <pc:sldMk cId="898889334" sldId="334"/>
            <ac:spMk id="5" creationId="{5FE4173B-D5BC-402E-AF9F-79E9BB82A752}"/>
          </ac:spMkLst>
        </pc:spChg>
      </pc:sldChg>
      <pc:sldChg chg="modSp mod">
        <pc:chgData name="Lovelady, Jeremy M" userId="a802b5e9-fd6c-4f46-8ce8-6093e97ca2d3" providerId="ADAL" clId="{5FBC7AB4-67A0-4769-A1D9-E23F36C84D82}" dt="2025-02-20T03:25:51.317" v="375" actId="14100"/>
        <pc:sldMkLst>
          <pc:docMk/>
          <pc:sldMk cId="2484074577" sldId="335"/>
        </pc:sldMkLst>
        <pc:spChg chg="mod">
          <ac:chgData name="Lovelady, Jeremy M" userId="a802b5e9-fd6c-4f46-8ce8-6093e97ca2d3" providerId="ADAL" clId="{5FBC7AB4-67A0-4769-A1D9-E23F36C84D82}" dt="2025-02-20T03:25:51.317" v="375" actId="14100"/>
          <ac:spMkLst>
            <pc:docMk/>
            <pc:sldMk cId="2484074577" sldId="335"/>
            <ac:spMk id="2" creationId="{99D3A961-A259-4E41-947A-BDFBA17E41D1}"/>
          </ac:spMkLst>
        </pc:spChg>
      </pc:sldChg>
      <pc:sldChg chg="modSp mod">
        <pc:chgData name="Lovelady, Jeremy M" userId="a802b5e9-fd6c-4f46-8ce8-6093e97ca2d3" providerId="ADAL" clId="{5FBC7AB4-67A0-4769-A1D9-E23F36C84D82}" dt="2025-02-20T02:36:46.966" v="1" actId="14100"/>
        <pc:sldMkLst>
          <pc:docMk/>
          <pc:sldMk cId="3947988340" sldId="336"/>
        </pc:sldMkLst>
      </pc:sldChg>
      <pc:sldChg chg="modSp mod">
        <pc:chgData name="Lovelady, Jeremy M" userId="a802b5e9-fd6c-4f46-8ce8-6093e97ca2d3" providerId="ADAL" clId="{5FBC7AB4-67A0-4769-A1D9-E23F36C84D82}" dt="2025-02-20T02:39:03.968" v="8" actId="115"/>
        <pc:sldMkLst>
          <pc:docMk/>
          <pc:sldMk cId="3228894652" sldId="2147470186"/>
        </pc:sldMkLst>
      </pc:sldChg>
      <pc:sldChg chg="modSp mod">
        <pc:chgData name="Lovelady, Jeremy M" userId="a802b5e9-fd6c-4f46-8ce8-6093e97ca2d3" providerId="ADAL" clId="{5FBC7AB4-67A0-4769-A1D9-E23F36C84D82}" dt="2025-02-20T03:12:43.065" v="100" actId="14100"/>
        <pc:sldMkLst>
          <pc:docMk/>
          <pc:sldMk cId="2727647575" sldId="2147470187"/>
        </pc:sldMkLst>
        <pc:spChg chg="mod">
          <ac:chgData name="Lovelady, Jeremy M" userId="a802b5e9-fd6c-4f46-8ce8-6093e97ca2d3" providerId="ADAL" clId="{5FBC7AB4-67A0-4769-A1D9-E23F36C84D82}" dt="2025-02-20T03:12:43.065" v="100" actId="14100"/>
          <ac:spMkLst>
            <pc:docMk/>
            <pc:sldMk cId="2727647575" sldId="2147470187"/>
            <ac:spMk id="2" creationId="{1FC39F25-4CAB-440F-A9A1-D781928E15DB}"/>
          </ac:spMkLst>
        </pc:spChg>
        <pc:spChg chg="mod">
          <ac:chgData name="Lovelady, Jeremy M" userId="a802b5e9-fd6c-4f46-8ce8-6093e97ca2d3" providerId="ADAL" clId="{5FBC7AB4-67A0-4769-A1D9-E23F36C84D82}" dt="2025-02-20T03:04:12.896" v="80" actId="21"/>
          <ac:spMkLst>
            <pc:docMk/>
            <pc:sldMk cId="2727647575" sldId="2147470187"/>
            <ac:spMk id="6" creationId="{11242743-C34C-446F-9C80-123A550C15AD}"/>
          </ac:spMkLst>
        </pc:spChg>
      </pc:sldChg>
      <pc:sldChg chg="modSp mod">
        <pc:chgData name="Lovelady, Jeremy M" userId="a802b5e9-fd6c-4f46-8ce8-6093e97ca2d3" providerId="ADAL" clId="{5FBC7AB4-67A0-4769-A1D9-E23F36C84D82}" dt="2025-02-20T02:37:06.597" v="2" actId="1076"/>
        <pc:sldMkLst>
          <pc:docMk/>
          <pc:sldMk cId="1496226767" sldId="2147470202"/>
        </pc:sldMkLst>
        <pc:spChg chg="mod">
          <ac:chgData name="Lovelady, Jeremy M" userId="a802b5e9-fd6c-4f46-8ce8-6093e97ca2d3" providerId="ADAL" clId="{5FBC7AB4-67A0-4769-A1D9-E23F36C84D82}" dt="2025-02-20T02:37:06.597" v="2" actId="1076"/>
          <ac:spMkLst>
            <pc:docMk/>
            <pc:sldMk cId="1496226767" sldId="2147470202"/>
            <ac:spMk id="7" creationId="{50D98438-156A-0A9A-CDA9-3E191BCB4B21}"/>
          </ac:spMkLst>
        </pc:spChg>
      </pc:sldChg>
      <pc:sldChg chg="modSp mod modCm">
        <pc:chgData name="Lovelady, Jeremy M" userId="a802b5e9-fd6c-4f46-8ce8-6093e97ca2d3" providerId="ADAL" clId="{5FBC7AB4-67A0-4769-A1D9-E23F36C84D82}" dt="2025-02-21T19:20:54.834" v="451" actId="20577"/>
        <pc:sldMkLst>
          <pc:docMk/>
          <pc:sldMk cId="985707063" sldId="2147470203"/>
        </pc:sldMkLst>
        <pc:spChg chg="mod">
          <ac:chgData name="Lovelady, Jeremy M" userId="a802b5e9-fd6c-4f46-8ce8-6093e97ca2d3" providerId="ADAL" clId="{5FBC7AB4-67A0-4769-A1D9-E23F36C84D82}" dt="2025-02-21T19:20:11.280" v="390" actId="1076"/>
          <ac:spMkLst>
            <pc:docMk/>
            <pc:sldMk cId="985707063" sldId="2147470203"/>
            <ac:spMk id="2" creationId="{67A382D9-BED2-F6B5-E4B6-4A0AA4CD5049}"/>
          </ac:spMkLst>
        </pc:spChg>
        <pc:spChg chg="mod">
          <ac:chgData name="Lovelady, Jeremy M" userId="a802b5e9-fd6c-4f46-8ce8-6093e97ca2d3" providerId="ADAL" clId="{5FBC7AB4-67A0-4769-A1D9-E23F36C84D82}" dt="2025-02-21T19:20:54.834" v="451" actId="20577"/>
          <ac:spMkLst>
            <pc:docMk/>
            <pc:sldMk cId="985707063" sldId="2147470203"/>
            <ac:spMk id="3" creationId="{B79690BB-A7AD-E012-E7AE-4717F77F333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ovelady, Jeremy M" userId="a802b5e9-fd6c-4f46-8ce8-6093e97ca2d3" providerId="ADAL" clId="{5FBC7AB4-67A0-4769-A1D9-E23F36C84D82}" dt="2025-02-21T19:20:54.834" v="451" actId="20577"/>
              <pc2:cmMkLst xmlns:pc2="http://schemas.microsoft.com/office/powerpoint/2019/9/main/command">
                <pc:docMk/>
                <pc:sldMk cId="985707063" sldId="2147470203"/>
                <pc2:cmMk id="{D9B5C006-10CF-4EB3-B81F-B78D38239CD3}"/>
              </pc2:cmMkLst>
            </pc226:cmChg>
            <pc226:cmChg xmlns:pc226="http://schemas.microsoft.com/office/powerpoint/2022/06/main/command" chg="mod">
              <pc226:chgData name="Lovelady, Jeremy M" userId="a802b5e9-fd6c-4f46-8ce8-6093e97ca2d3" providerId="ADAL" clId="{5FBC7AB4-67A0-4769-A1D9-E23F36C84D82}" dt="2025-02-21T19:20:54.834" v="451" actId="20577"/>
              <pc2:cmMkLst xmlns:pc2="http://schemas.microsoft.com/office/powerpoint/2019/9/main/command">
                <pc:docMk/>
                <pc:sldMk cId="985707063" sldId="2147470203"/>
                <pc2:cmMk id="{D7DC14AE-C1FA-4E56-9B8A-02A6B9E649D5}"/>
              </pc2:cmMkLst>
            </pc226:cmChg>
          </p:ext>
        </pc:extLst>
      </pc:sldChg>
      <pc:sldChg chg="modSp new mod modCm">
        <pc:chgData name="Lovelady, Jeremy M" userId="a802b5e9-fd6c-4f46-8ce8-6093e97ca2d3" providerId="ADAL" clId="{5FBC7AB4-67A0-4769-A1D9-E23F36C84D82}" dt="2025-02-20T03:21:19.315" v="234" actId="20577"/>
        <pc:sldMkLst>
          <pc:docMk/>
          <pc:sldMk cId="911772133" sldId="2147470204"/>
        </pc:sldMkLst>
        <pc:spChg chg="mod">
          <ac:chgData name="Lovelady, Jeremy M" userId="a802b5e9-fd6c-4f46-8ce8-6093e97ca2d3" providerId="ADAL" clId="{5FBC7AB4-67A0-4769-A1D9-E23F36C84D82}" dt="2025-02-20T03:21:19.315" v="234" actId="20577"/>
          <ac:spMkLst>
            <pc:docMk/>
            <pc:sldMk cId="911772133" sldId="2147470204"/>
            <ac:spMk id="3" creationId="{B237317B-6264-40D8-26DD-9F2AC78C4D52}"/>
          </ac:spMkLst>
        </pc:spChg>
        <pc:spChg chg="mod">
          <ac:chgData name="Lovelady, Jeremy M" userId="a802b5e9-fd6c-4f46-8ce8-6093e97ca2d3" providerId="ADAL" clId="{5FBC7AB4-67A0-4769-A1D9-E23F36C84D82}" dt="2025-02-20T03:04:18.223" v="82"/>
          <ac:spMkLst>
            <pc:docMk/>
            <pc:sldMk cId="911772133" sldId="2147470204"/>
            <ac:spMk id="4" creationId="{DB2CD3EE-15F7-203E-4CC3-3D8BB42FF20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ovelady, Jeremy M" userId="a802b5e9-fd6c-4f46-8ce8-6093e97ca2d3" providerId="ADAL" clId="{5FBC7AB4-67A0-4769-A1D9-E23F36C84D82}" dt="2025-02-20T03:21:19.315" v="234" actId="20577"/>
              <pc2:cmMkLst xmlns:pc2="http://schemas.microsoft.com/office/powerpoint/2019/9/main/command">
                <pc:docMk/>
                <pc:sldMk cId="911772133" sldId="2147470204"/>
                <pc2:cmMk id="{320CC28D-1BCE-4F98-B459-96B1EBD927BE}"/>
              </pc2:cmMkLst>
            </pc226:cmChg>
          </p:ext>
        </pc:extLst>
      </pc:sldChg>
      <pc:sldChg chg="modSp add mod">
        <pc:chgData name="Lovelady, Jeremy M" userId="a802b5e9-fd6c-4f46-8ce8-6093e97ca2d3" providerId="ADAL" clId="{5FBC7AB4-67A0-4769-A1D9-E23F36C84D82}" dt="2025-02-20T03:18:30.845" v="123" actId="20577"/>
        <pc:sldMkLst>
          <pc:docMk/>
          <pc:sldMk cId="2058228655" sldId="2147470205"/>
        </pc:sldMkLst>
      </pc:sldChg>
      <pc:sldChg chg="modSp add mod ord">
        <pc:chgData name="Lovelady, Jeremy M" userId="a802b5e9-fd6c-4f46-8ce8-6093e97ca2d3" providerId="ADAL" clId="{5FBC7AB4-67A0-4769-A1D9-E23F36C84D82}" dt="2025-02-21T19:15:11.388" v="384"/>
        <pc:sldMkLst>
          <pc:docMk/>
          <pc:sldMk cId="4002986958" sldId="2147470206"/>
        </pc:sldMkLst>
        <pc:spChg chg="mod">
          <ac:chgData name="Lovelady, Jeremy M" userId="a802b5e9-fd6c-4f46-8ce8-6093e97ca2d3" providerId="ADAL" clId="{5FBC7AB4-67A0-4769-A1D9-E23F36C84D82}" dt="2025-02-20T03:19:55.785" v="190" actId="1076"/>
          <ac:spMkLst>
            <pc:docMk/>
            <pc:sldMk cId="4002986958" sldId="2147470206"/>
            <ac:spMk id="2" creationId="{C32E9828-6F8E-F56D-469A-1FF1344C3E60}"/>
          </ac:spMkLst>
        </pc:spChg>
      </pc:sldChg>
      <pc:sldChg chg="modSp mod">
        <pc:chgData name="Lovelady, Jeremy M" userId="a802b5e9-fd6c-4f46-8ce8-6093e97ca2d3" providerId="ADAL" clId="{5FBC7AB4-67A0-4769-A1D9-E23F36C84D82}" dt="2025-02-21T19:18:37.765" v="385" actId="14100"/>
        <pc:sldMkLst>
          <pc:docMk/>
          <pc:sldMk cId="3853613456" sldId="2147470210"/>
        </pc:sldMkLst>
      </pc:sldChg>
      <pc:sldChg chg="ord">
        <pc:chgData name="Lovelady, Jeremy M" userId="a802b5e9-fd6c-4f46-8ce8-6093e97ca2d3" providerId="ADAL" clId="{5FBC7AB4-67A0-4769-A1D9-E23F36C84D82}" dt="2025-02-21T19:14:32.320" v="380"/>
        <pc:sldMkLst>
          <pc:docMk/>
          <pc:sldMk cId="3254326645" sldId="2147470212"/>
        </pc:sldMkLst>
      </pc:sldChg>
      <pc:sldChg chg="ord">
        <pc:chgData name="Lovelady, Jeremy M" userId="a802b5e9-fd6c-4f46-8ce8-6093e97ca2d3" providerId="ADAL" clId="{5FBC7AB4-67A0-4769-A1D9-E23F36C84D82}" dt="2025-02-21T19:14:59.809" v="382"/>
        <pc:sldMkLst>
          <pc:docMk/>
          <pc:sldMk cId="2762028759" sldId="2147470214"/>
        </pc:sldMkLst>
      </pc:sldChg>
      <pc:sldChg chg="add del">
        <pc:chgData name="Lovelady, Jeremy M" userId="a802b5e9-fd6c-4f46-8ce8-6093e97ca2d3" providerId="ADAL" clId="{5FBC7AB4-67A0-4769-A1D9-E23F36C84D82}" dt="2025-02-21T19:10:29.706" v="377" actId="2890"/>
        <pc:sldMkLst>
          <pc:docMk/>
          <pc:sldMk cId="89702959" sldId="2147470215"/>
        </pc:sldMkLst>
      </pc:sldChg>
    </pc:docChg>
  </pc:docChgLst>
  <pc:docChgLst>
    <pc:chgData name="Wood, Derek" userId="S::derek.wood@xcelenergy.com::608dd2e6-e8be-4506-b2e0-52d04192cadb" providerId="AD" clId="Web-{5A54849A-484E-C593-760B-FEBEA9E9C426}"/>
    <pc:docChg chg="delSld modSld sldOrd modSection">
      <pc:chgData name="Wood, Derek" userId="S::derek.wood@xcelenergy.com::608dd2e6-e8be-4506-b2e0-52d04192cadb" providerId="AD" clId="Web-{5A54849A-484E-C593-760B-FEBEA9E9C426}" dt="2025-02-24T16:28:53.921" v="380" actId="20577"/>
      <pc:docMkLst>
        <pc:docMk/>
      </pc:docMkLst>
      <pc:sldChg chg="ord">
        <pc:chgData name="Wood, Derek" userId="S::derek.wood@xcelenergy.com::608dd2e6-e8be-4506-b2e0-52d04192cadb" providerId="AD" clId="Web-{5A54849A-484E-C593-760B-FEBEA9E9C426}" dt="2025-02-24T15:13:28.748" v="298"/>
        <pc:sldMkLst>
          <pc:docMk/>
          <pc:sldMk cId="1294699583" sldId="337"/>
        </pc:sldMkLst>
      </pc:sldChg>
      <pc:sldChg chg="modSp del">
        <pc:chgData name="Wood, Derek" userId="S::derek.wood@xcelenergy.com::608dd2e6-e8be-4506-b2e0-52d04192cadb" providerId="AD" clId="Web-{5A54849A-484E-C593-760B-FEBEA9E9C426}" dt="2025-02-24T14:28:55.542" v="3"/>
        <pc:sldMkLst>
          <pc:docMk/>
          <pc:sldMk cId="3228894652" sldId="2147470186"/>
        </pc:sldMkLst>
        <pc:spChg chg="mod">
          <ac:chgData name="Wood, Derek" userId="S::derek.wood@xcelenergy.com::608dd2e6-e8be-4506-b2e0-52d04192cadb" providerId="AD" clId="Web-{5A54849A-484E-C593-760B-FEBEA9E9C426}" dt="2025-02-24T14:28:10.417" v="0" actId="14100"/>
          <ac:spMkLst>
            <pc:docMk/>
            <pc:sldMk cId="3228894652" sldId="2147470186"/>
            <ac:spMk id="30" creationId="{D835BE8D-FEE9-696D-59E2-012A2C987A9A}"/>
          </ac:spMkLst>
        </pc:spChg>
      </pc:sldChg>
      <pc:sldChg chg="addSp delSp modSp modCm">
        <pc:chgData name="Wood, Derek" userId="S::derek.wood@xcelenergy.com::608dd2e6-e8be-4506-b2e0-52d04192cadb" providerId="AD" clId="Web-{5A54849A-484E-C593-760B-FEBEA9E9C426}" dt="2025-02-24T15:12:28.513" v="293" actId="1076"/>
        <pc:sldMkLst>
          <pc:docMk/>
          <pc:sldMk cId="2727647575" sldId="2147470187"/>
        </pc:sldMkLst>
        <pc:spChg chg="mod">
          <ac:chgData name="Wood, Derek" userId="S::derek.wood@xcelenergy.com::608dd2e6-e8be-4506-b2e0-52d04192cadb" providerId="AD" clId="Web-{5A54849A-484E-C593-760B-FEBEA9E9C426}" dt="2025-02-24T14:41:49.302" v="103" actId="20577"/>
          <ac:spMkLst>
            <pc:docMk/>
            <pc:sldMk cId="2727647575" sldId="2147470187"/>
            <ac:spMk id="6" creationId="{11242743-C34C-446F-9C80-123A550C15AD}"/>
          </ac:spMkLst>
        </pc:spChg>
        <pc:picChg chg="add del mod">
          <ac:chgData name="Wood, Derek" userId="S::derek.wood@xcelenergy.com::608dd2e6-e8be-4506-b2e0-52d04192cadb" providerId="AD" clId="Web-{5A54849A-484E-C593-760B-FEBEA9E9C426}" dt="2025-02-24T15:12:20.653" v="291"/>
          <ac:picMkLst>
            <pc:docMk/>
            <pc:sldMk cId="2727647575" sldId="2147470187"/>
            <ac:picMk id="3" creationId="{F5838CA9-BFC8-4EA8-800B-BB04FA644D8B}"/>
          </ac:picMkLst>
        </pc:picChg>
        <pc:picChg chg="add mod">
          <ac:chgData name="Wood, Derek" userId="S::derek.wood@xcelenergy.com::608dd2e6-e8be-4506-b2e0-52d04192cadb" providerId="AD" clId="Web-{5A54849A-484E-C593-760B-FEBEA9E9C426}" dt="2025-02-24T15:12:28.513" v="293" actId="1076"/>
          <ac:picMkLst>
            <pc:docMk/>
            <pc:sldMk cId="2727647575" sldId="2147470187"/>
            <ac:picMk id="9" creationId="{60019DB5-98FE-D428-48A5-E86A9B25BA7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Wood, Derek" userId="S::derek.wood@xcelenergy.com::608dd2e6-e8be-4506-b2e0-52d04192cadb" providerId="AD" clId="Web-{5A54849A-484E-C593-760B-FEBEA9E9C426}" dt="2025-02-24T14:41:46.349" v="102" actId="20577"/>
              <pc2:cmMkLst xmlns:pc2="http://schemas.microsoft.com/office/powerpoint/2019/9/main/command">
                <pc:docMk/>
                <pc:sldMk cId="2727647575" sldId="2147470187"/>
                <pc2:cmMk id="{32343F25-C7A4-452B-B0F9-2C6EBA7C92F9}"/>
              </pc2:cmMkLst>
            </pc226:cmChg>
          </p:ext>
        </pc:extLst>
      </pc:sldChg>
      <pc:sldChg chg="modSp">
        <pc:chgData name="Wood, Derek" userId="S::derek.wood@xcelenergy.com::608dd2e6-e8be-4506-b2e0-52d04192cadb" providerId="AD" clId="Web-{5A54849A-484E-C593-760B-FEBEA9E9C426}" dt="2025-02-24T15:14:23.858" v="304" actId="1076"/>
        <pc:sldMkLst>
          <pc:docMk/>
          <pc:sldMk cId="1496226767" sldId="2147470202"/>
        </pc:sldMkLst>
        <pc:graphicFrameChg chg="mod modGraphic">
          <ac:chgData name="Wood, Derek" userId="S::derek.wood@xcelenergy.com::608dd2e6-e8be-4506-b2e0-52d04192cadb" providerId="AD" clId="Web-{5A54849A-484E-C593-760B-FEBEA9E9C426}" dt="2025-02-24T15:14:23.858" v="304" actId="1076"/>
          <ac:graphicFrameMkLst>
            <pc:docMk/>
            <pc:sldMk cId="1496226767" sldId="2147470202"/>
            <ac:graphicFrameMk id="8" creationId="{415A1F34-6F00-4981-DA23-80D5EF6CDBAF}"/>
          </ac:graphicFrameMkLst>
        </pc:graphicFrameChg>
      </pc:sldChg>
      <pc:sldChg chg="addSp delSp modSp modCm">
        <pc:chgData name="Wood, Derek" userId="S::derek.wood@xcelenergy.com::608dd2e6-e8be-4506-b2e0-52d04192cadb" providerId="AD" clId="Web-{5A54849A-484E-C593-760B-FEBEA9E9C426}" dt="2025-02-24T16:28:53.921" v="380" actId="20577"/>
        <pc:sldMkLst>
          <pc:docMk/>
          <pc:sldMk cId="985707063" sldId="2147470203"/>
        </pc:sldMkLst>
        <pc:spChg chg="mod">
          <ac:chgData name="Wood, Derek" userId="S::derek.wood@xcelenergy.com::608dd2e6-e8be-4506-b2e0-52d04192cadb" providerId="AD" clId="Web-{5A54849A-484E-C593-760B-FEBEA9E9C426}" dt="2025-02-24T16:28:53.921" v="380" actId="20577"/>
          <ac:spMkLst>
            <pc:docMk/>
            <pc:sldMk cId="985707063" sldId="2147470203"/>
            <ac:spMk id="3" creationId="{B79690BB-A7AD-E012-E7AE-4717F77F333B}"/>
          </ac:spMkLst>
        </pc:spChg>
        <pc:picChg chg="add mod">
          <ac:chgData name="Wood, Derek" userId="S::derek.wood@xcelenergy.com::608dd2e6-e8be-4506-b2e0-52d04192cadb" providerId="AD" clId="Web-{5A54849A-484E-C593-760B-FEBEA9E9C426}" dt="2025-02-24T15:00:50.691" v="180" actId="14100"/>
          <ac:picMkLst>
            <pc:docMk/>
            <pc:sldMk cId="985707063" sldId="2147470203"/>
            <ac:picMk id="7" creationId="{96AC2F3B-565A-5558-6422-82961D24A9AC}"/>
          </ac:picMkLst>
        </pc:picChg>
        <pc:picChg chg="add del mod">
          <ac:chgData name="Wood, Derek" userId="S::derek.wood@xcelenergy.com::608dd2e6-e8be-4506-b2e0-52d04192cadb" providerId="AD" clId="Web-{5A54849A-484E-C593-760B-FEBEA9E9C426}" dt="2025-02-24T15:00:26.426" v="174"/>
          <ac:picMkLst>
            <pc:docMk/>
            <pc:sldMk cId="985707063" sldId="2147470203"/>
            <ac:picMk id="9" creationId="{AB27086C-BA0D-7589-033A-EEAF032AE320}"/>
          </ac:picMkLst>
        </pc:picChg>
        <pc:picChg chg="add mod">
          <ac:chgData name="Wood, Derek" userId="S::derek.wood@xcelenergy.com::608dd2e6-e8be-4506-b2e0-52d04192cadb" providerId="AD" clId="Web-{5A54849A-484E-C593-760B-FEBEA9E9C426}" dt="2025-02-24T15:01:42.067" v="182" actId="14100"/>
          <ac:picMkLst>
            <pc:docMk/>
            <pc:sldMk cId="985707063" sldId="2147470203"/>
            <ac:picMk id="11" creationId="{B48EB3C8-D5A4-C7B8-7F44-B423553F9CC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Wood, Derek" userId="S::derek.wood@xcelenergy.com::608dd2e6-e8be-4506-b2e0-52d04192cadb" providerId="AD" clId="Web-{5A54849A-484E-C593-760B-FEBEA9E9C426}" dt="2025-02-24T16:28:53.921" v="380" actId="20577"/>
              <pc2:cmMkLst xmlns:pc2="http://schemas.microsoft.com/office/powerpoint/2019/9/main/command">
                <pc:docMk/>
                <pc:sldMk cId="985707063" sldId="2147470203"/>
                <pc2:cmMk id="{D9B5C006-10CF-4EB3-B81F-B78D38239CD3}"/>
              </pc2:cmMkLst>
            </pc226:cmChg>
            <pc226:cmChg xmlns:pc226="http://schemas.microsoft.com/office/powerpoint/2022/06/main/command" chg="mod">
              <pc226:chgData name="Wood, Derek" userId="S::derek.wood@xcelenergy.com::608dd2e6-e8be-4506-b2e0-52d04192cadb" providerId="AD" clId="Web-{5A54849A-484E-C593-760B-FEBEA9E9C426}" dt="2025-02-24T16:28:53.921" v="380" actId="20577"/>
              <pc2:cmMkLst xmlns:pc2="http://schemas.microsoft.com/office/powerpoint/2019/9/main/command">
                <pc:docMk/>
                <pc:sldMk cId="985707063" sldId="2147470203"/>
                <pc2:cmMk id="{D7DC14AE-C1FA-4E56-9B8A-02A6B9E649D5}"/>
              </pc2:cmMkLst>
            </pc226:cmChg>
          </p:ext>
        </pc:extLst>
      </pc:sldChg>
      <pc:sldChg chg="addSp delSp modSp mod ord modClrScheme chgLayout">
        <pc:chgData name="Wood, Derek" userId="S::derek.wood@xcelenergy.com::608dd2e6-e8be-4506-b2e0-52d04192cadb" providerId="AD" clId="Web-{5A54849A-484E-C593-760B-FEBEA9E9C426}" dt="2025-02-24T16:25:56.556" v="334" actId="1076"/>
        <pc:sldMkLst>
          <pc:docMk/>
          <pc:sldMk cId="911772133" sldId="2147470204"/>
        </pc:sldMkLst>
        <pc:spChg chg="del">
          <ac:chgData name="Wood, Derek" userId="S::derek.wood@xcelenergy.com::608dd2e6-e8be-4506-b2e0-52d04192cadb" providerId="AD" clId="Web-{5A54849A-484E-C593-760B-FEBEA9E9C426}" dt="2025-02-24T16:24:37.756" v="321"/>
          <ac:spMkLst>
            <pc:docMk/>
            <pc:sldMk cId="911772133" sldId="2147470204"/>
            <ac:spMk id="2" creationId="{45014FC1-B355-5C1B-249C-1CC25F816F42}"/>
          </ac:spMkLst>
        </pc:spChg>
        <pc:spChg chg="mod">
          <ac:chgData name="Wood, Derek" userId="S::derek.wood@xcelenergy.com::608dd2e6-e8be-4506-b2e0-52d04192cadb" providerId="AD" clId="Web-{5A54849A-484E-C593-760B-FEBEA9E9C426}" dt="2025-02-24T16:25:41.727" v="329" actId="1076"/>
          <ac:spMkLst>
            <pc:docMk/>
            <pc:sldMk cId="911772133" sldId="2147470204"/>
            <ac:spMk id="3" creationId="{B237317B-6264-40D8-26DD-9F2AC78C4D52}"/>
          </ac:spMkLst>
        </pc:spChg>
        <pc:spChg chg="mod">
          <ac:chgData name="Wood, Derek" userId="S::derek.wood@xcelenergy.com::608dd2e6-e8be-4506-b2e0-52d04192cadb" providerId="AD" clId="Web-{5A54849A-484E-C593-760B-FEBEA9E9C426}" dt="2025-02-24T16:25:46.993" v="330" actId="1076"/>
          <ac:spMkLst>
            <pc:docMk/>
            <pc:sldMk cId="911772133" sldId="2147470204"/>
            <ac:spMk id="4" creationId="{DB2CD3EE-15F7-203E-4CC3-3D8BB42FF203}"/>
          </ac:spMkLst>
        </pc:spChg>
        <pc:spChg chg="mod ord">
          <ac:chgData name="Wood, Derek" userId="S::derek.wood@xcelenergy.com::608dd2e6-e8be-4506-b2e0-52d04192cadb" providerId="AD" clId="Web-{5A54849A-484E-C593-760B-FEBEA9E9C426}" dt="2025-02-24T16:25:08.632" v="323"/>
          <ac:spMkLst>
            <pc:docMk/>
            <pc:sldMk cId="911772133" sldId="2147470204"/>
            <ac:spMk id="5" creationId="{45D445C4-547B-269D-92E1-CA8916D2E9E0}"/>
          </ac:spMkLst>
        </pc:spChg>
        <pc:spChg chg="mod">
          <ac:chgData name="Wood, Derek" userId="S::derek.wood@xcelenergy.com::608dd2e6-e8be-4506-b2e0-52d04192cadb" providerId="AD" clId="Web-{5A54849A-484E-C593-760B-FEBEA9E9C426}" dt="2025-02-24T16:25:08.632" v="323"/>
          <ac:spMkLst>
            <pc:docMk/>
            <pc:sldMk cId="911772133" sldId="2147470204"/>
            <ac:spMk id="6" creationId="{586B7588-E484-52CD-D068-0F20CE0CB4BE}"/>
          </ac:spMkLst>
        </pc:spChg>
        <pc:spChg chg="add del mod">
          <ac:chgData name="Wood, Derek" userId="S::derek.wood@xcelenergy.com::608dd2e6-e8be-4506-b2e0-52d04192cadb" providerId="AD" clId="Web-{5A54849A-484E-C593-760B-FEBEA9E9C426}" dt="2025-02-24T16:25:08.632" v="323"/>
          <ac:spMkLst>
            <pc:docMk/>
            <pc:sldMk cId="911772133" sldId="2147470204"/>
            <ac:spMk id="9" creationId="{7822CEAF-54CF-7F64-A2B3-D23C39493ABC}"/>
          </ac:spMkLst>
        </pc:spChg>
        <pc:picChg chg="add del mod ord">
          <ac:chgData name="Wood, Derek" userId="S::derek.wood@xcelenergy.com::608dd2e6-e8be-4506-b2e0-52d04192cadb" providerId="AD" clId="Web-{5A54849A-484E-C593-760B-FEBEA9E9C426}" dt="2025-02-24T16:24:57.085" v="322"/>
          <ac:picMkLst>
            <pc:docMk/>
            <pc:sldMk cId="911772133" sldId="2147470204"/>
            <ac:picMk id="7" creationId="{E05E2D12-A426-DF55-4A9A-6142035089F2}"/>
          </ac:picMkLst>
        </pc:picChg>
        <pc:picChg chg="add mod">
          <ac:chgData name="Wood, Derek" userId="S::derek.wood@xcelenergy.com::608dd2e6-e8be-4506-b2e0-52d04192cadb" providerId="AD" clId="Web-{5A54849A-484E-C593-760B-FEBEA9E9C426}" dt="2025-02-24T16:25:56.556" v="334" actId="1076"/>
          <ac:picMkLst>
            <pc:docMk/>
            <pc:sldMk cId="911772133" sldId="2147470204"/>
            <ac:picMk id="10" creationId="{048E461E-2B52-4E6A-EFF4-0D6690948B58}"/>
          </ac:picMkLst>
        </pc:picChg>
      </pc:sldChg>
      <pc:sldChg chg="addSp modSp ord">
        <pc:chgData name="Wood, Derek" userId="S::derek.wood@xcelenergy.com::608dd2e6-e8be-4506-b2e0-52d04192cadb" providerId="AD" clId="Web-{5A54849A-484E-C593-760B-FEBEA9E9C426}" dt="2025-02-24T16:21:37.969" v="306" actId="20577"/>
        <pc:sldMkLst>
          <pc:docMk/>
          <pc:sldMk cId="4002986958" sldId="2147470206"/>
        </pc:sldMkLst>
        <pc:spChg chg="mod">
          <ac:chgData name="Wood, Derek" userId="S::derek.wood@xcelenergy.com::608dd2e6-e8be-4506-b2e0-52d04192cadb" providerId="AD" clId="Web-{5A54849A-484E-C593-760B-FEBEA9E9C426}" dt="2025-02-24T15:03:55.584" v="192" actId="20577"/>
          <ac:spMkLst>
            <pc:docMk/>
            <pc:sldMk cId="4002986958" sldId="2147470206"/>
            <ac:spMk id="2" creationId="{C32E9828-6F8E-F56D-469A-1FF1344C3E60}"/>
          </ac:spMkLst>
        </pc:spChg>
        <pc:spChg chg="add mod">
          <ac:chgData name="Wood, Derek" userId="S::derek.wood@xcelenergy.com::608dd2e6-e8be-4506-b2e0-52d04192cadb" providerId="AD" clId="Web-{5A54849A-484E-C593-760B-FEBEA9E9C426}" dt="2025-02-24T16:21:37.969" v="306" actId="20577"/>
          <ac:spMkLst>
            <pc:docMk/>
            <pc:sldMk cId="4002986958" sldId="2147470206"/>
            <ac:spMk id="3" creationId="{3E21B457-33BF-4BDE-47F3-93CC9E014736}"/>
          </ac:spMkLst>
        </pc:spChg>
        <pc:picChg chg="mod">
          <ac:chgData name="Wood, Derek" userId="S::derek.wood@xcelenergy.com::608dd2e6-e8be-4506-b2e0-52d04192cadb" providerId="AD" clId="Web-{5A54849A-484E-C593-760B-FEBEA9E9C426}" dt="2025-02-24T15:09:26.542" v="276" actId="1076"/>
          <ac:picMkLst>
            <pc:docMk/>
            <pc:sldMk cId="4002986958" sldId="2147470206"/>
            <ac:picMk id="6" creationId="{B05810C1-6CBC-1A73-5318-2FB09D05E750}"/>
          </ac:picMkLst>
        </pc:picChg>
        <pc:picChg chg="mod">
          <ac:chgData name="Wood, Derek" userId="S::derek.wood@xcelenergy.com::608dd2e6-e8be-4506-b2e0-52d04192cadb" providerId="AD" clId="Web-{5A54849A-484E-C593-760B-FEBEA9E9C426}" dt="2025-02-24T15:09:33.167" v="278" actId="14100"/>
          <ac:picMkLst>
            <pc:docMk/>
            <pc:sldMk cId="4002986958" sldId="2147470206"/>
            <ac:picMk id="7" creationId="{C4DB3286-145C-EC97-F401-15DE0CA8D6D9}"/>
          </ac:picMkLst>
        </pc:picChg>
      </pc:sldChg>
      <pc:sldChg chg="addSp modSp ord">
        <pc:chgData name="Wood, Derek" userId="S::derek.wood@xcelenergy.com::608dd2e6-e8be-4506-b2e0-52d04192cadb" providerId="AD" clId="Web-{5A54849A-484E-C593-760B-FEBEA9E9C426}" dt="2025-02-24T15:00:16.050" v="173" actId="1076"/>
        <pc:sldMkLst>
          <pc:docMk/>
          <pc:sldMk cId="940194370" sldId="2147470208"/>
        </pc:sldMkLst>
        <pc:spChg chg="mod">
          <ac:chgData name="Wood, Derek" userId="S::derek.wood@xcelenergy.com::608dd2e6-e8be-4506-b2e0-52d04192cadb" providerId="AD" clId="Web-{5A54849A-484E-C593-760B-FEBEA9E9C426}" dt="2025-02-24T14:59:10.425" v="158" actId="20577"/>
          <ac:spMkLst>
            <pc:docMk/>
            <pc:sldMk cId="940194370" sldId="2147470208"/>
            <ac:spMk id="2" creationId="{E1A00258-0C8F-40E8-B544-8BC6DB9C252D}"/>
          </ac:spMkLst>
        </pc:spChg>
        <pc:spChg chg="mod">
          <ac:chgData name="Wood, Derek" userId="S::derek.wood@xcelenergy.com::608dd2e6-e8be-4506-b2e0-52d04192cadb" providerId="AD" clId="Web-{5A54849A-484E-C593-760B-FEBEA9E9C426}" dt="2025-02-24T14:59:37.362" v="171" actId="20577"/>
          <ac:spMkLst>
            <pc:docMk/>
            <pc:sldMk cId="940194370" sldId="2147470208"/>
            <ac:spMk id="5" creationId="{63AB5DEB-EE11-6772-0B4F-37775A46458A}"/>
          </ac:spMkLst>
        </pc:spChg>
        <pc:picChg chg="add mod">
          <ac:chgData name="Wood, Derek" userId="S::derek.wood@xcelenergy.com::608dd2e6-e8be-4506-b2e0-52d04192cadb" providerId="AD" clId="Web-{5A54849A-484E-C593-760B-FEBEA9E9C426}" dt="2025-02-24T15:00:16.050" v="173" actId="1076"/>
          <ac:picMkLst>
            <pc:docMk/>
            <pc:sldMk cId="940194370" sldId="2147470208"/>
            <ac:picMk id="7" creationId="{C1095DC4-5A2D-9C2C-52F8-D0F27A4E9BC5}"/>
          </ac:picMkLst>
        </pc:picChg>
      </pc:sldChg>
      <pc:sldChg chg="del">
        <pc:chgData name="Wood, Derek" userId="S::derek.wood@xcelenergy.com::608dd2e6-e8be-4506-b2e0-52d04192cadb" providerId="AD" clId="Web-{5A54849A-484E-C593-760B-FEBEA9E9C426}" dt="2025-02-24T15:09:53.823" v="280"/>
        <pc:sldMkLst>
          <pc:docMk/>
          <pc:sldMk cId="3853613456" sldId="2147470210"/>
        </pc:sldMkLst>
      </pc:sldChg>
      <pc:sldChg chg="del">
        <pc:chgData name="Wood, Derek" userId="S::derek.wood@xcelenergy.com::608dd2e6-e8be-4506-b2e0-52d04192cadb" providerId="AD" clId="Web-{5A54849A-484E-C593-760B-FEBEA9E9C426}" dt="2025-02-24T15:09:48.480" v="279"/>
        <pc:sldMkLst>
          <pc:docMk/>
          <pc:sldMk cId="2750917444" sldId="2147470211"/>
        </pc:sldMkLst>
      </pc:sldChg>
      <pc:sldChg chg="addSp modSp ord">
        <pc:chgData name="Wood, Derek" userId="S::derek.wood@xcelenergy.com::608dd2e6-e8be-4506-b2e0-52d04192cadb" providerId="AD" clId="Web-{5A54849A-484E-C593-760B-FEBEA9E9C426}" dt="2025-02-24T14:39:56.926" v="41"/>
        <pc:sldMkLst>
          <pc:docMk/>
          <pc:sldMk cId="3254326645" sldId="2147470212"/>
        </pc:sldMkLst>
        <pc:spChg chg="mod">
          <ac:chgData name="Wood, Derek" userId="S::derek.wood@xcelenergy.com::608dd2e6-e8be-4506-b2e0-52d04192cadb" providerId="AD" clId="Web-{5A54849A-484E-C593-760B-FEBEA9E9C426}" dt="2025-02-24T14:30:48.450" v="10" actId="1076"/>
          <ac:spMkLst>
            <pc:docMk/>
            <pc:sldMk cId="3254326645" sldId="2147470212"/>
            <ac:spMk id="2" creationId="{30140C61-09A4-9BA1-476E-35190BC58D86}"/>
          </ac:spMkLst>
        </pc:spChg>
        <pc:spChg chg="mod">
          <ac:chgData name="Wood, Derek" userId="S::derek.wood@xcelenergy.com::608dd2e6-e8be-4506-b2e0-52d04192cadb" providerId="AD" clId="Web-{5A54849A-484E-C593-760B-FEBEA9E9C426}" dt="2025-02-24T14:30:43.872" v="9" actId="1076"/>
          <ac:spMkLst>
            <pc:docMk/>
            <pc:sldMk cId="3254326645" sldId="2147470212"/>
            <ac:spMk id="3" creationId="{78CA6ACA-542B-8071-8CFA-579223A1391E}"/>
          </ac:spMkLst>
        </pc:spChg>
        <pc:spChg chg="add">
          <ac:chgData name="Wood, Derek" userId="S::derek.wood@xcelenergy.com::608dd2e6-e8be-4506-b2e0-52d04192cadb" providerId="AD" clId="Web-{5A54849A-484E-C593-760B-FEBEA9E9C426}" dt="2025-02-24T14:30:59.294" v="11"/>
          <ac:spMkLst>
            <pc:docMk/>
            <pc:sldMk cId="3254326645" sldId="2147470212"/>
            <ac:spMk id="8" creationId="{3CFB7C7D-B2C8-42A5-DDD3-817B062CF9BB}"/>
          </ac:spMkLst>
        </pc:spChg>
      </pc:sldChg>
      <pc:sldChg chg="addSp modSp">
        <pc:chgData name="Wood, Derek" userId="S::derek.wood@xcelenergy.com::608dd2e6-e8be-4506-b2e0-52d04192cadb" providerId="AD" clId="Web-{5A54849A-484E-C593-760B-FEBEA9E9C426}" dt="2025-02-24T14:33:10.045" v="30" actId="1076"/>
        <pc:sldMkLst>
          <pc:docMk/>
          <pc:sldMk cId="58846453" sldId="2147470213"/>
        </pc:sldMkLst>
        <pc:spChg chg="mod">
          <ac:chgData name="Wood, Derek" userId="S::derek.wood@xcelenergy.com::608dd2e6-e8be-4506-b2e0-52d04192cadb" providerId="AD" clId="Web-{5A54849A-484E-C593-760B-FEBEA9E9C426}" dt="2025-02-24T14:33:10.045" v="30" actId="1076"/>
          <ac:spMkLst>
            <pc:docMk/>
            <pc:sldMk cId="58846453" sldId="2147470213"/>
            <ac:spMk id="2" creationId="{AB08432E-C17A-51FA-AA46-56E646421454}"/>
          </ac:spMkLst>
        </pc:spChg>
        <pc:spChg chg="add mod">
          <ac:chgData name="Wood, Derek" userId="S::derek.wood@xcelenergy.com::608dd2e6-e8be-4506-b2e0-52d04192cadb" providerId="AD" clId="Web-{5A54849A-484E-C593-760B-FEBEA9E9C426}" dt="2025-02-24T14:28:25.651" v="2" actId="1076"/>
          <ac:spMkLst>
            <pc:docMk/>
            <pc:sldMk cId="58846453" sldId="2147470213"/>
            <ac:spMk id="8" creationId="{CF7203E1-FBBB-9F43-C03B-28190EE0E17C}"/>
          </ac:spMkLst>
        </pc:spChg>
      </pc:sldChg>
      <pc:sldChg chg="del">
        <pc:chgData name="Wood, Derek" userId="S::derek.wood@xcelenergy.com::608dd2e6-e8be-4506-b2e0-52d04192cadb" providerId="AD" clId="Web-{5A54849A-484E-C593-760B-FEBEA9E9C426}" dt="2025-02-24T15:09:57.698" v="281"/>
        <pc:sldMkLst>
          <pc:docMk/>
          <pc:sldMk cId="2762028759" sldId="2147470214"/>
        </pc:sldMkLst>
      </pc:sldChg>
    </pc:docChg>
  </pc:docChgLst>
  <pc:docChgLst>
    <pc:chgData name="Gervais, Grant" userId="S::grant.gervais@xcelenergy.com::a12d8255-53b5-4036-b454-dc76c26b3701" providerId="AD" clId="Web-{0BEF1A55-13D4-C40D-F257-9E040EB3E67A}"/>
    <pc:docChg chg="modSld">
      <pc:chgData name="Gervais, Grant" userId="S::grant.gervais@xcelenergy.com::a12d8255-53b5-4036-b454-dc76c26b3701" providerId="AD" clId="Web-{0BEF1A55-13D4-C40D-F257-9E040EB3E67A}" dt="2025-02-24T17:54:53.832" v="21" actId="20577"/>
      <pc:docMkLst>
        <pc:docMk/>
      </pc:docMkLst>
      <pc:sldChg chg="modSp">
        <pc:chgData name="Gervais, Grant" userId="S::grant.gervais@xcelenergy.com::a12d8255-53b5-4036-b454-dc76c26b3701" providerId="AD" clId="Web-{0BEF1A55-13D4-C40D-F257-9E040EB3E67A}" dt="2025-02-24T16:22:08.184" v="4" actId="20577"/>
        <pc:sldMkLst>
          <pc:docMk/>
          <pc:sldMk cId="898889334" sldId="334"/>
        </pc:sldMkLst>
        <pc:spChg chg="mod">
          <ac:chgData name="Gervais, Grant" userId="S::grant.gervais@xcelenergy.com::a12d8255-53b5-4036-b454-dc76c26b3701" providerId="AD" clId="Web-{0BEF1A55-13D4-C40D-F257-9E040EB3E67A}" dt="2025-02-24T16:22:08.184" v="4" actId="20577"/>
          <ac:spMkLst>
            <pc:docMk/>
            <pc:sldMk cId="898889334" sldId="334"/>
            <ac:spMk id="6" creationId="{FE96BAED-3870-4612-81DD-31755A1E8259}"/>
          </ac:spMkLst>
        </pc:spChg>
      </pc:sldChg>
      <pc:sldChg chg="modSp">
        <pc:chgData name="Gervais, Grant" userId="S::grant.gervais@xcelenergy.com::a12d8255-53b5-4036-b454-dc76c26b3701" providerId="AD" clId="Web-{0BEF1A55-13D4-C40D-F257-9E040EB3E67A}" dt="2025-02-24T17:52:15.764" v="6"/>
        <pc:sldMkLst>
          <pc:docMk/>
          <pc:sldMk cId="1496226767" sldId="2147470202"/>
        </pc:sldMkLst>
        <pc:graphicFrameChg chg="mod modGraphic">
          <ac:chgData name="Gervais, Grant" userId="S::grant.gervais@xcelenergy.com::a12d8255-53b5-4036-b454-dc76c26b3701" providerId="AD" clId="Web-{0BEF1A55-13D4-C40D-F257-9E040EB3E67A}" dt="2025-02-24T17:52:15.764" v="6"/>
          <ac:graphicFrameMkLst>
            <pc:docMk/>
            <pc:sldMk cId="1496226767" sldId="2147470202"/>
            <ac:graphicFrameMk id="8" creationId="{415A1F34-6F00-4981-DA23-80D5EF6CDBAF}"/>
          </ac:graphicFrameMkLst>
        </pc:graphicFrameChg>
      </pc:sldChg>
      <pc:sldChg chg="modSp">
        <pc:chgData name="Gervais, Grant" userId="S::grant.gervais@xcelenergy.com::a12d8255-53b5-4036-b454-dc76c26b3701" providerId="AD" clId="Web-{0BEF1A55-13D4-C40D-F257-9E040EB3E67A}" dt="2025-02-24T17:54:53.832" v="21" actId="20577"/>
        <pc:sldMkLst>
          <pc:docMk/>
          <pc:sldMk cId="911772133" sldId="2147470204"/>
        </pc:sldMkLst>
        <pc:spChg chg="mod">
          <ac:chgData name="Gervais, Grant" userId="S::grant.gervais@xcelenergy.com::a12d8255-53b5-4036-b454-dc76c26b3701" providerId="AD" clId="Web-{0BEF1A55-13D4-C40D-F257-9E040EB3E67A}" dt="2025-02-24T17:54:53.832" v="21" actId="20577"/>
          <ac:spMkLst>
            <pc:docMk/>
            <pc:sldMk cId="911772133" sldId="2147470204"/>
            <ac:spMk id="4" creationId="{DB2CD3EE-15F7-203E-4CC3-3D8BB42FF203}"/>
          </ac:spMkLst>
        </pc:spChg>
      </pc:sldChg>
    </pc:docChg>
  </pc:docChgLst>
  <pc:docChgLst>
    <pc:chgData name="Gervais, Grant" userId="S::grant.gervais@xcelenergy.com::a12d8255-53b5-4036-b454-dc76c26b3701" providerId="AD" clId="Web-{AFDBA1A6-4FB2-B03A-3359-558B8A4147F8}"/>
    <pc:docChg chg="addSld delSld modSld sldOrd modSection">
      <pc:chgData name="Gervais, Grant" userId="S::grant.gervais@xcelenergy.com::a12d8255-53b5-4036-b454-dc76c26b3701" providerId="AD" clId="Web-{AFDBA1A6-4FB2-B03A-3359-558B8A4147F8}" dt="2025-02-25T00:33:27.655" v="244"/>
      <pc:docMkLst>
        <pc:docMk/>
      </pc:docMkLst>
      <pc:sldChg chg="del">
        <pc:chgData name="Gervais, Grant" userId="S::grant.gervais@xcelenergy.com::a12d8255-53b5-4036-b454-dc76c26b3701" providerId="AD" clId="Web-{AFDBA1A6-4FB2-B03A-3359-558B8A4147F8}" dt="2025-02-25T00:33:19.374" v="180"/>
        <pc:sldMkLst>
          <pc:docMk/>
          <pc:sldMk cId="4288335058" sldId="29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9"/>
        <pc:sldMkLst>
          <pc:docMk/>
          <pc:sldMk cId="294549674" sldId="29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8"/>
        <pc:sldMkLst>
          <pc:docMk/>
          <pc:sldMk cId="3316369286" sldId="29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5"/>
        <pc:sldMkLst>
          <pc:docMk/>
          <pc:sldMk cId="3184433304" sldId="29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7"/>
        <pc:sldMkLst>
          <pc:docMk/>
          <pc:sldMk cId="751009250" sldId="30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6"/>
        <pc:sldMkLst>
          <pc:docMk/>
          <pc:sldMk cId="392112185" sldId="30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3"/>
        <pc:sldMkLst>
          <pc:docMk/>
          <pc:sldMk cId="2415626960" sldId="31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2"/>
        <pc:sldMkLst>
          <pc:docMk/>
          <pc:sldMk cId="892938746" sldId="31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7"/>
        <pc:sldMkLst>
          <pc:docMk/>
          <pc:sldMk cId="2192006085" sldId="32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6"/>
        <pc:sldMkLst>
          <pc:docMk/>
          <pc:sldMk cId="4161823318" sldId="32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28"/>
        <pc:sldMkLst>
          <pc:docMk/>
          <pc:sldMk cId="754692816" sldId="32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3"/>
        <pc:sldMkLst>
          <pc:docMk/>
          <pc:sldMk cId="1344317110" sldId="323"/>
        </pc:sldMkLst>
      </pc:sldChg>
      <pc:sldChg chg="addSp delSp modSp del ord">
        <pc:chgData name="Gervais, Grant" userId="S::grant.gervais@xcelenergy.com::a12d8255-53b5-4036-b454-dc76c26b3701" providerId="AD" clId="Web-{AFDBA1A6-4FB2-B03A-3359-558B8A4147F8}" dt="2025-02-25T00:33:19.452" v="238"/>
        <pc:sldMkLst>
          <pc:docMk/>
          <pc:sldMk cId="546707359" sldId="324"/>
        </pc:sldMkLst>
        <pc:spChg chg="add del mod">
          <ac:chgData name="Gervais, Grant" userId="S::grant.gervais@xcelenergy.com::a12d8255-53b5-4036-b454-dc76c26b3701" providerId="AD" clId="Web-{AFDBA1A6-4FB2-B03A-3359-558B8A4147F8}" dt="2025-02-24T23:54:38.506" v="7"/>
          <ac:spMkLst>
            <pc:docMk/>
            <pc:sldMk cId="546707359" sldId="324"/>
            <ac:spMk id="3" creationId="{D556F688-62D9-87CC-BED7-E48494CEC205}"/>
          </ac:spMkLst>
        </pc:spChg>
      </pc:sldChg>
      <pc:sldChg chg="del">
        <pc:chgData name="Gervais, Grant" userId="S::grant.gervais@xcelenergy.com::a12d8255-53b5-4036-b454-dc76c26b3701" providerId="AD" clId="Web-{AFDBA1A6-4FB2-B03A-3359-558B8A4147F8}" dt="2025-02-25T00:33:19.452" v="235"/>
        <pc:sldMkLst>
          <pc:docMk/>
          <pc:sldMk cId="2030938893" sldId="32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4"/>
        <pc:sldMkLst>
          <pc:docMk/>
          <pc:sldMk cId="3530393463" sldId="32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29"/>
        <pc:sldMkLst>
          <pc:docMk/>
          <pc:sldMk cId="2351933938" sldId="32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9"/>
        <pc:sldMkLst>
          <pc:docMk/>
          <pc:sldMk cId="335924551" sldId="33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27.655" v="244"/>
        <pc:sldMkLst>
          <pc:docMk/>
          <pc:sldMk cId="898889334" sldId="334"/>
        </pc:sldMkLst>
      </pc:sldChg>
      <pc:sldChg chg="delSp modSp del modCm">
        <pc:chgData name="Gervais, Grant" userId="S::grant.gervais@xcelenergy.com::a12d8255-53b5-4036-b454-dc76c26b3701" providerId="AD" clId="Web-{AFDBA1A6-4FB2-B03A-3359-558B8A4147F8}" dt="2025-02-25T00:32:58.405" v="163"/>
        <pc:sldMkLst>
          <pc:docMk/>
          <pc:sldMk cId="2484074577" sldId="335"/>
        </pc:sldMkLst>
        <pc:spChg chg="mod">
          <ac:chgData name="Gervais, Grant" userId="S::grant.gervais@xcelenergy.com::a12d8255-53b5-4036-b454-dc76c26b3701" providerId="AD" clId="Web-{AFDBA1A6-4FB2-B03A-3359-558B8A4147F8}" dt="2025-02-24T23:58:17.711" v="36" actId="20577"/>
          <ac:spMkLst>
            <pc:docMk/>
            <pc:sldMk cId="2484074577" sldId="335"/>
            <ac:spMk id="2" creationId="{99D3A961-A259-4E41-947A-BDFBA17E41D1}"/>
          </ac:spMkLst>
        </pc:spChg>
        <pc:graphicFrameChg chg="del">
          <ac:chgData name="Gervais, Grant" userId="S::grant.gervais@xcelenergy.com::a12d8255-53b5-4036-b454-dc76c26b3701" providerId="AD" clId="Web-{AFDBA1A6-4FB2-B03A-3359-558B8A4147F8}" dt="2025-02-24T23:53:14.459" v="0"/>
          <ac:graphicFrameMkLst>
            <pc:docMk/>
            <pc:sldMk cId="2484074577" sldId="335"/>
            <ac:graphicFrameMk id="7" creationId="{2D5AF49F-F2AA-D492-74DD-62C4EC98E7FE}"/>
          </ac:graphicFrameMkLst>
        </pc:graphicFrameChg>
        <pc:picChg chg="mod">
          <ac:chgData name="Gervais, Grant" userId="S::grant.gervais@xcelenergy.com::a12d8255-53b5-4036-b454-dc76c26b3701" providerId="AD" clId="Web-{AFDBA1A6-4FB2-B03A-3359-558B8A4147F8}" dt="2025-02-24T23:53:20.303" v="2" actId="1076"/>
          <ac:picMkLst>
            <pc:docMk/>
            <pc:sldMk cId="2484074577" sldId="335"/>
            <ac:picMk id="6" creationId="{E90034EE-B574-8694-3663-EB40A39E2D7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ervais, Grant" userId="S::grant.gervais@xcelenergy.com::a12d8255-53b5-4036-b454-dc76c26b3701" providerId="AD" clId="Web-{AFDBA1A6-4FB2-B03A-3359-558B8A4147F8}" dt="2025-02-24T23:58:17.711" v="36" actId="20577"/>
              <pc2:cmMkLst xmlns:pc2="http://schemas.microsoft.com/office/powerpoint/2019/9/main/command">
                <pc:docMk/>
                <pc:sldMk cId="2484074577" sldId="335"/>
                <pc2:cmMk id="{7E629CF7-52DB-4E32-9E3B-2C59CFE7D672}"/>
              </pc2:cmMkLst>
            </pc226:cmChg>
          </p:ext>
        </pc:extLst>
      </pc:sldChg>
      <pc:sldChg chg="del">
        <pc:chgData name="Gervais, Grant" userId="S::grant.gervais@xcelenergy.com::a12d8255-53b5-4036-b454-dc76c26b3701" providerId="AD" clId="Web-{AFDBA1A6-4FB2-B03A-3359-558B8A4147F8}" dt="2025-02-25T00:32:23.796" v="155"/>
        <pc:sldMkLst>
          <pc:docMk/>
          <pc:sldMk cId="1294699583" sldId="33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68" v="243"/>
        <pc:sldMkLst>
          <pc:docMk/>
          <pc:sldMk cId="2068104182" sldId="33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68" v="242"/>
        <pc:sldMkLst>
          <pc:docMk/>
          <pc:sldMk cId="3267740681" sldId="34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41"/>
        <pc:sldMkLst>
          <pc:docMk/>
          <pc:sldMk cId="3168290573" sldId="34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4"/>
        <pc:sldMkLst>
          <pc:docMk/>
          <pc:sldMk cId="2191920102" sldId="34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73"/>
        <pc:sldMkLst>
          <pc:docMk/>
          <pc:sldMk cId="2720346299" sldId="34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72"/>
        <pc:sldMkLst>
          <pc:docMk/>
          <pc:sldMk cId="1590395958" sldId="34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71"/>
        <pc:sldMkLst>
          <pc:docMk/>
          <pc:sldMk cId="3912632666" sldId="34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70"/>
        <pc:sldMkLst>
          <pc:docMk/>
          <pc:sldMk cId="1238185686" sldId="34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9"/>
        <pc:sldMkLst>
          <pc:docMk/>
          <pc:sldMk cId="2851832782" sldId="34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8"/>
        <pc:sldMkLst>
          <pc:docMk/>
          <pc:sldMk cId="4062130895" sldId="34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7"/>
        <pc:sldMkLst>
          <pc:docMk/>
          <pc:sldMk cId="1056956742" sldId="34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6"/>
        <pc:sldMkLst>
          <pc:docMk/>
          <pc:sldMk cId="1489063856" sldId="35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5"/>
        <pc:sldMkLst>
          <pc:docMk/>
          <pc:sldMk cId="964369700" sldId="35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58" v="164"/>
        <pc:sldMkLst>
          <pc:docMk/>
          <pc:sldMk cId="327198137" sldId="35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6"/>
        <pc:sldMkLst>
          <pc:docMk/>
          <pc:sldMk cId="3796276449" sldId="35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5"/>
        <pc:sldMkLst>
          <pc:docMk/>
          <pc:sldMk cId="1558679341" sldId="35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4"/>
        <pc:sldMkLst>
          <pc:docMk/>
          <pc:sldMk cId="3291558913" sldId="35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1"/>
        <pc:sldMkLst>
          <pc:docMk/>
          <pc:sldMk cId="2072981250" sldId="35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2"/>
        <pc:sldMkLst>
          <pc:docMk/>
          <pc:sldMk cId="3453289656" sldId="36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1"/>
        <pc:sldMkLst>
          <pc:docMk/>
          <pc:sldMk cId="3772116951" sldId="36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0"/>
        <pc:sldMkLst>
          <pc:docMk/>
          <pc:sldMk cId="1360383009" sldId="36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17"/>
        <pc:sldMkLst>
          <pc:docMk/>
          <pc:sldMk cId="1845017593" sldId="36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0"/>
        <pc:sldMkLst>
          <pc:docMk/>
          <pc:sldMk cId="2151333081" sldId="36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09"/>
        <pc:sldMkLst>
          <pc:docMk/>
          <pc:sldMk cId="1297745773" sldId="36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08"/>
        <pc:sldMkLst>
          <pc:docMk/>
          <pc:sldMk cId="2559958936" sldId="36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05"/>
        <pc:sldMkLst>
          <pc:docMk/>
          <pc:sldMk cId="712810460" sldId="36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201"/>
        <pc:sldMkLst>
          <pc:docMk/>
          <pc:sldMk cId="1227680827" sldId="37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200"/>
        <pc:sldMkLst>
          <pc:docMk/>
          <pc:sldMk cId="4277875364" sldId="37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197"/>
        <pc:sldMkLst>
          <pc:docMk/>
          <pc:sldMk cId="2609509706" sldId="37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204"/>
        <pc:sldMkLst>
          <pc:docMk/>
          <pc:sldMk cId="3545822602" sldId="214747015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202"/>
        <pc:sldMkLst>
          <pc:docMk/>
          <pc:sldMk cId="2166616477" sldId="214747016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203"/>
        <pc:sldMkLst>
          <pc:docMk/>
          <pc:sldMk cId="3598499868" sldId="214747016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195"/>
        <pc:sldMkLst>
          <pc:docMk/>
          <pc:sldMk cId="3471246274" sldId="214747016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94"/>
        <pc:sldMkLst>
          <pc:docMk/>
          <pc:sldMk cId="1663398141" sldId="214747016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91"/>
        <pc:sldMkLst>
          <pc:docMk/>
          <pc:sldMk cId="1683692210" sldId="214747016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93"/>
        <pc:sldMkLst>
          <pc:docMk/>
          <pc:sldMk cId="230861812" sldId="214747016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199"/>
        <pc:sldMkLst>
          <pc:docMk/>
          <pc:sldMk cId="463447949" sldId="214747016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07"/>
        <pc:sldMkLst>
          <pc:docMk/>
          <pc:sldMk cId="3562024332" sldId="214747017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92"/>
        <pc:sldMkLst>
          <pc:docMk/>
          <pc:sldMk cId="2547502719" sldId="214747017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198"/>
        <pc:sldMkLst>
          <pc:docMk/>
          <pc:sldMk cId="1725526571" sldId="214747017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06"/>
        <pc:sldMkLst>
          <pc:docMk/>
          <pc:sldMk cId="2182388272" sldId="214747017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5"/>
        <pc:sldMkLst>
          <pc:docMk/>
          <pc:sldMk cId="1471741763" sldId="214747017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24"/>
        <pc:sldMkLst>
          <pc:docMk/>
          <pc:sldMk cId="1795130705" sldId="214747017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1"/>
        <pc:sldMkLst>
          <pc:docMk/>
          <pc:sldMk cId="1047149792" sldId="214747017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30"/>
        <pc:sldMkLst>
          <pc:docMk/>
          <pc:sldMk cId="4003016704" sldId="214747017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3"/>
        <pc:sldMkLst>
          <pc:docMk/>
          <pc:sldMk cId="1190453141" sldId="214747018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21" v="212"/>
        <pc:sldMkLst>
          <pc:docMk/>
          <pc:sldMk cId="1928943724" sldId="214747018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19"/>
        <pc:sldMkLst>
          <pc:docMk/>
          <pc:sldMk cId="2197631134" sldId="214747018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37" v="218"/>
        <pc:sldMkLst>
          <pc:docMk/>
          <pc:sldMk cId="3225763552" sldId="214747018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52" v="240"/>
        <pc:sldMkLst>
          <pc:docMk/>
          <pc:sldMk cId="2054953062" sldId="214747018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44.218" v="159"/>
        <pc:sldMkLst>
          <pc:docMk/>
          <pc:sldMk cId="2727647575" sldId="214747018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405" v="196"/>
        <pc:sldMkLst>
          <pc:docMk/>
          <pc:sldMk cId="846748669" sldId="214747018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85"/>
        <pc:sldMkLst>
          <pc:docMk/>
          <pc:sldMk cId="1250047553" sldId="214747019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89"/>
        <pc:sldMkLst>
          <pc:docMk/>
          <pc:sldMk cId="3378174917" sldId="214747019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88"/>
        <pc:sldMkLst>
          <pc:docMk/>
          <pc:sldMk cId="1666212025" sldId="2147470192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82"/>
        <pc:sldMkLst>
          <pc:docMk/>
          <pc:sldMk cId="3511539049" sldId="214747019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81"/>
        <pc:sldMkLst>
          <pc:docMk/>
          <pc:sldMk cId="2811503998" sldId="214747019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86"/>
        <pc:sldMkLst>
          <pc:docMk/>
          <pc:sldMk cId="1821193559" sldId="2147470195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90"/>
        <pc:sldMkLst>
          <pc:docMk/>
          <pc:sldMk cId="1004072539" sldId="214747019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84"/>
        <pc:sldMkLst>
          <pc:docMk/>
          <pc:sldMk cId="2904520366" sldId="214747019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83"/>
        <pc:sldMkLst>
          <pc:docMk/>
          <pc:sldMk cId="1782104021" sldId="2147470198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90" v="187"/>
        <pc:sldMkLst>
          <pc:docMk/>
          <pc:sldMk cId="2160404191" sldId="2147470199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7"/>
        <pc:sldMkLst>
          <pc:docMk/>
          <pc:sldMk cId="3951690604" sldId="2147470200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3:19.374" v="176"/>
        <pc:sldMkLst>
          <pc:docMk/>
          <pc:sldMk cId="4244043890" sldId="2147470201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39.562" v="158"/>
        <pc:sldMkLst>
          <pc:docMk/>
          <pc:sldMk cId="985707063" sldId="2147470203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55.546" v="162"/>
        <pc:sldMkLst>
          <pc:docMk/>
          <pc:sldMk cId="911772133" sldId="2147470204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30.358" v="156"/>
        <pc:sldMkLst>
          <pc:docMk/>
          <pc:sldMk cId="4002986958" sldId="2147470206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22.593" v="154"/>
        <pc:sldMkLst>
          <pc:docMk/>
          <pc:sldMk cId="1905329681" sldId="2147470207"/>
        </pc:sldMkLst>
      </pc:sldChg>
      <pc:sldChg chg="del">
        <pc:chgData name="Gervais, Grant" userId="S::grant.gervais@xcelenergy.com::a12d8255-53b5-4036-b454-dc76c26b3701" providerId="AD" clId="Web-{AFDBA1A6-4FB2-B03A-3359-558B8A4147F8}" dt="2025-02-25T00:32:34.812" v="157"/>
        <pc:sldMkLst>
          <pc:docMk/>
          <pc:sldMk cId="940194370" sldId="2147470208"/>
        </pc:sldMkLst>
      </pc:sldChg>
      <pc:sldChg chg="addSp delSp del">
        <pc:chgData name="Gervais, Grant" userId="S::grant.gervais@xcelenergy.com::a12d8255-53b5-4036-b454-dc76c26b3701" providerId="AD" clId="Web-{AFDBA1A6-4FB2-B03A-3359-558B8A4147F8}" dt="2025-02-25T00:32:49.812" v="160"/>
        <pc:sldMkLst>
          <pc:docMk/>
          <pc:sldMk cId="3254326645" sldId="2147470212"/>
        </pc:sldMkLst>
        <pc:spChg chg="add del">
          <ac:chgData name="Gervais, Grant" userId="S::grant.gervais@xcelenergy.com::a12d8255-53b5-4036-b454-dc76c26b3701" providerId="AD" clId="Web-{AFDBA1A6-4FB2-B03A-3359-558B8A4147F8}" dt="2025-02-25T00:24:24.484" v="83"/>
          <ac:spMkLst>
            <pc:docMk/>
            <pc:sldMk cId="3254326645" sldId="2147470212"/>
            <ac:spMk id="6" creationId="{B5BC0916-8018-3289-6922-F01BF613BCCF}"/>
          </ac:spMkLst>
        </pc:spChg>
      </pc:sldChg>
      <pc:sldChg chg="del">
        <pc:chgData name="Gervais, Grant" userId="S::grant.gervais@xcelenergy.com::a12d8255-53b5-4036-b454-dc76c26b3701" providerId="AD" clId="Web-{AFDBA1A6-4FB2-B03A-3359-558B8A4147F8}" dt="2025-02-25T00:32:52.905" v="161"/>
        <pc:sldMkLst>
          <pc:docMk/>
          <pc:sldMk cId="58846453" sldId="2147470213"/>
        </pc:sldMkLst>
      </pc:sldChg>
      <pc:sldChg chg="addSp delSp modSp add replId">
        <pc:chgData name="Gervais, Grant" userId="S::grant.gervais@xcelenergy.com::a12d8255-53b5-4036-b454-dc76c26b3701" providerId="AD" clId="Web-{AFDBA1A6-4FB2-B03A-3359-558B8A4147F8}" dt="2025-02-25T00:02:04.447" v="42" actId="20577"/>
        <pc:sldMkLst>
          <pc:docMk/>
          <pc:sldMk cId="559607348" sldId="2147470214"/>
        </pc:sldMkLst>
        <pc:spChg chg="add mod">
          <ac:chgData name="Gervais, Grant" userId="S::grant.gervais@xcelenergy.com::a12d8255-53b5-4036-b454-dc76c26b3701" providerId="AD" clId="Web-{AFDBA1A6-4FB2-B03A-3359-558B8A4147F8}" dt="2025-02-25T00:01:49.088" v="40" actId="20577"/>
          <ac:spMkLst>
            <pc:docMk/>
            <pc:sldMk cId="559607348" sldId="2147470214"/>
            <ac:spMk id="6" creationId="{EC3CAC16-68EC-8146-0418-E42F9D3B6BED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4T23:55:49.007" v="12"/>
          <ac:spMkLst>
            <pc:docMk/>
            <pc:sldMk cId="559607348" sldId="2147470214"/>
            <ac:spMk id="7" creationId="{F48193A4-24AA-CBB4-58C2-A6E739C96C4F}"/>
          </ac:spMkLst>
        </pc:spChg>
        <pc:spChg chg="mod">
          <ac:chgData name="Gervais, Grant" userId="S::grant.gervais@xcelenergy.com::a12d8255-53b5-4036-b454-dc76c26b3701" providerId="AD" clId="Web-{AFDBA1A6-4FB2-B03A-3359-558B8A4147F8}" dt="2025-02-25T00:01:56.275" v="41" actId="20577"/>
          <ac:spMkLst>
            <pc:docMk/>
            <pc:sldMk cId="559607348" sldId="2147470214"/>
            <ac:spMk id="8" creationId="{7E29EC5C-26BB-639A-BBAB-A2962B0E0758}"/>
          </ac:spMkLst>
        </pc:spChg>
        <pc:spChg chg="mod">
          <ac:chgData name="Gervais, Grant" userId="S::grant.gervais@xcelenergy.com::a12d8255-53b5-4036-b454-dc76c26b3701" providerId="AD" clId="Web-{AFDBA1A6-4FB2-B03A-3359-558B8A4147F8}" dt="2025-02-25T00:02:04.447" v="42" actId="20577"/>
          <ac:spMkLst>
            <pc:docMk/>
            <pc:sldMk cId="559607348" sldId="2147470214"/>
            <ac:spMk id="10" creationId="{78BE74FB-6D87-9E53-30CB-CE27B01848F5}"/>
          </ac:spMkLst>
        </pc:spChg>
        <pc:picChg chg="mod">
          <ac:chgData name="Gervais, Grant" userId="S::grant.gervais@xcelenergy.com::a12d8255-53b5-4036-b454-dc76c26b3701" providerId="AD" clId="Web-{AFDBA1A6-4FB2-B03A-3359-558B8A4147F8}" dt="2025-02-24T23:57:12.898" v="28" actId="1076"/>
          <ac:picMkLst>
            <pc:docMk/>
            <pc:sldMk cId="559607348" sldId="2147470214"/>
            <ac:picMk id="3" creationId="{B8C82AFF-18CF-A67C-EE65-F4E8FD4DE92D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03:00.651" v="50"/>
        <pc:sldMkLst>
          <pc:docMk/>
          <pc:sldMk cId="1871480355" sldId="2147470215"/>
        </pc:sldMkLst>
        <pc:spChg chg="add mod">
          <ac:chgData name="Gervais, Grant" userId="S::grant.gervais@xcelenergy.com::a12d8255-53b5-4036-b454-dc76c26b3701" providerId="AD" clId="Web-{AFDBA1A6-4FB2-B03A-3359-558B8A4147F8}" dt="2025-02-24T23:58:58.789" v="39" actId="20577"/>
          <ac:spMkLst>
            <pc:docMk/>
            <pc:sldMk cId="1871480355" sldId="2147470215"/>
            <ac:spMk id="3" creationId="{822B61DC-1810-B341-172D-16FE242AEBE1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02:54.713" v="48"/>
          <ac:spMkLst>
            <pc:docMk/>
            <pc:sldMk cId="1871480355" sldId="2147470215"/>
            <ac:spMk id="7" creationId="{DF430545-B4BF-8678-C880-2E42D7F5099E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02:57.416" v="49"/>
          <ac:spMkLst>
            <pc:docMk/>
            <pc:sldMk cId="1871480355" sldId="2147470215"/>
            <ac:spMk id="8" creationId="{43B8CA5E-9C89-71BA-27DB-1ACEE154B771}"/>
          </ac:spMkLst>
        </pc:spChg>
        <pc:spChg chg="add del">
          <ac:chgData name="Gervais, Grant" userId="S::grant.gervais@xcelenergy.com::a12d8255-53b5-4036-b454-dc76c26b3701" providerId="AD" clId="Web-{AFDBA1A6-4FB2-B03A-3359-558B8A4147F8}" dt="2025-02-25T00:02:34.119" v="44"/>
          <ac:spMkLst>
            <pc:docMk/>
            <pc:sldMk cId="1871480355" sldId="2147470215"/>
            <ac:spMk id="9" creationId="{FE800F35-C5A2-9905-5E0E-E46852BBEE11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03:00.651" v="50"/>
          <ac:spMkLst>
            <pc:docMk/>
            <pc:sldMk cId="1871480355" sldId="2147470215"/>
            <ac:spMk id="10" creationId="{2663C009-AEF1-DD09-7218-8E89A5D75BD5}"/>
          </ac:spMkLst>
        </pc:spChg>
        <pc:spChg chg="add del mod">
          <ac:chgData name="Gervais, Grant" userId="S::grant.gervais@xcelenergy.com::a12d8255-53b5-4036-b454-dc76c26b3701" providerId="AD" clId="Web-{AFDBA1A6-4FB2-B03A-3359-558B8A4147F8}" dt="2025-02-25T00:02:41.916" v="46"/>
          <ac:spMkLst>
            <pc:docMk/>
            <pc:sldMk cId="1871480355" sldId="2147470215"/>
            <ac:spMk id="12" creationId="{0A3701C4-DF68-AAFD-A539-DB1C34E73103}"/>
          </ac:spMkLst>
        </pc:spChg>
        <pc:picChg chg="del">
          <ac:chgData name="Gervais, Grant" userId="S::grant.gervais@xcelenergy.com::a12d8255-53b5-4036-b454-dc76c26b3701" providerId="AD" clId="Web-{AFDBA1A6-4FB2-B03A-3359-558B8A4147F8}" dt="2025-02-25T00:02:39.135" v="45"/>
          <ac:picMkLst>
            <pc:docMk/>
            <pc:sldMk cId="1871480355" sldId="2147470215"/>
            <ac:picMk id="15" creationId="{3FBFEDE8-E40D-11B7-5FFB-33953152E061}"/>
          </ac:picMkLst>
        </pc:picChg>
        <pc:picChg chg="add">
          <ac:chgData name="Gervais, Grant" userId="S::grant.gervais@xcelenergy.com::a12d8255-53b5-4036-b454-dc76c26b3701" providerId="AD" clId="Web-{AFDBA1A6-4FB2-B03A-3359-558B8A4147F8}" dt="2025-02-25T00:02:49.807" v="47"/>
          <ac:picMkLst>
            <pc:docMk/>
            <pc:sldMk cId="1871480355" sldId="2147470215"/>
            <ac:picMk id="16" creationId="{942ACC6E-E303-9729-10AB-6994FC18FCB3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05:31.214" v="62" actId="1076"/>
        <pc:sldMkLst>
          <pc:docMk/>
          <pc:sldMk cId="3456226542" sldId="2147470216"/>
        </pc:sldMkLst>
        <pc:spChg chg="add">
          <ac:chgData name="Gervais, Grant" userId="S::grant.gervais@xcelenergy.com::a12d8255-53b5-4036-b454-dc76c26b3701" providerId="AD" clId="Web-{AFDBA1A6-4FB2-B03A-3359-558B8A4147F8}" dt="2025-02-25T00:03:47.651" v="52"/>
          <ac:spMkLst>
            <pc:docMk/>
            <pc:sldMk cId="3456226542" sldId="2147470216"/>
            <ac:spMk id="3" creationId="{8AF533E8-CFA1-CDD3-8882-902408BCFD40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04:48.214" v="54"/>
          <ac:spMkLst>
            <pc:docMk/>
            <pc:sldMk cId="3456226542" sldId="2147470216"/>
            <ac:spMk id="7" creationId="{4436B6E7-36DF-C2C8-F0FC-50EC222B924E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04:49.901" v="55"/>
          <ac:spMkLst>
            <pc:docMk/>
            <pc:sldMk cId="3456226542" sldId="2147470216"/>
            <ac:spMk id="8" creationId="{B8412CCE-07B4-DDCD-4F15-448367D3AF73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04:55.011" v="56" actId="20577"/>
          <ac:spMkLst>
            <pc:docMk/>
            <pc:sldMk cId="3456226542" sldId="2147470216"/>
            <ac:spMk id="9" creationId="{FDF0BC84-CC00-AF1B-6E50-438EA12F3DAF}"/>
          </ac:spMkLst>
        </pc:spChg>
        <pc:spChg chg="add del mod">
          <ac:chgData name="Gervais, Grant" userId="S::grant.gervais@xcelenergy.com::a12d8255-53b5-4036-b454-dc76c26b3701" providerId="AD" clId="Web-{AFDBA1A6-4FB2-B03A-3359-558B8A4147F8}" dt="2025-02-25T00:05:17.667" v="59"/>
          <ac:spMkLst>
            <pc:docMk/>
            <pc:sldMk cId="3456226542" sldId="2147470216"/>
            <ac:spMk id="12" creationId="{F7A42371-466D-BC1D-C2B9-548377E93DB6}"/>
          </ac:spMkLst>
        </pc:spChg>
        <pc:spChg chg="add del mod">
          <ac:chgData name="Gervais, Grant" userId="S::grant.gervais@xcelenergy.com::a12d8255-53b5-4036-b454-dc76c26b3701" providerId="AD" clId="Web-{AFDBA1A6-4FB2-B03A-3359-558B8A4147F8}" dt="2025-02-25T00:05:27.745" v="61"/>
          <ac:spMkLst>
            <pc:docMk/>
            <pc:sldMk cId="3456226542" sldId="2147470216"/>
            <ac:spMk id="14" creationId="{2BCD8E9E-5995-9F68-7E70-E2D5B126C871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05:31.214" v="62" actId="1076"/>
          <ac:picMkLst>
            <pc:docMk/>
            <pc:sldMk cId="3456226542" sldId="2147470216"/>
            <ac:picMk id="16" creationId="{531083AF-395E-650B-AC49-C00446BB5BF3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23:24.812" v="74" actId="1076"/>
        <pc:sldMkLst>
          <pc:docMk/>
          <pc:sldMk cId="3337717405" sldId="2147470217"/>
        </pc:sldMkLst>
        <pc:spChg chg="del">
          <ac:chgData name="Gervais, Grant" userId="S::grant.gervais@xcelenergy.com::a12d8255-53b5-4036-b454-dc76c26b3701" providerId="AD" clId="Web-{AFDBA1A6-4FB2-B03A-3359-558B8A4147F8}" dt="2025-02-25T00:22:30.171" v="64"/>
          <ac:spMkLst>
            <pc:docMk/>
            <pc:sldMk cId="3337717405" sldId="2147470217"/>
            <ac:spMk id="3" creationId="{99219AD9-615C-D6E6-A748-6CA936001961}"/>
          </ac:spMkLst>
        </pc:spChg>
        <pc:spChg chg="add">
          <ac:chgData name="Gervais, Grant" userId="S::grant.gervais@xcelenergy.com::a12d8255-53b5-4036-b454-dc76c26b3701" providerId="AD" clId="Web-{AFDBA1A6-4FB2-B03A-3359-558B8A4147F8}" dt="2025-02-25T00:22:31.421" v="65"/>
          <ac:spMkLst>
            <pc:docMk/>
            <pc:sldMk cId="3337717405" sldId="2147470217"/>
            <ac:spMk id="6" creationId="{CA1E6F8E-46C8-B010-46DB-C65095A8A3B2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2:43.609" v="66"/>
          <ac:spMkLst>
            <pc:docMk/>
            <pc:sldMk cId="3337717405" sldId="2147470217"/>
            <ac:spMk id="8" creationId="{D3607262-C44D-5B0C-0E2C-78B41AEA51CC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2:47.734" v="67"/>
          <ac:spMkLst>
            <pc:docMk/>
            <pc:sldMk cId="3337717405" sldId="2147470217"/>
            <ac:spMk id="9" creationId="{9D744DA4-E9D1-6F5E-1B60-3BEEE0EB1BC4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3:16.500" v="72" actId="14100"/>
          <ac:spMkLst>
            <pc:docMk/>
            <pc:sldMk cId="3337717405" sldId="2147470217"/>
            <ac:spMk id="10" creationId="{71FF37C6-3FD7-1285-0958-C4C8D246466A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23:24.812" v="74" actId="1076"/>
          <ac:picMkLst>
            <pc:docMk/>
            <pc:sldMk cId="3337717405" sldId="2147470217"/>
            <ac:picMk id="13" creationId="{E4E54D8D-6353-F1B9-C656-1688B24B9D4A}"/>
          </ac:picMkLst>
        </pc:picChg>
        <pc:picChg chg="del">
          <ac:chgData name="Gervais, Grant" userId="S::grant.gervais@xcelenergy.com::a12d8255-53b5-4036-b454-dc76c26b3701" providerId="AD" clId="Web-{AFDBA1A6-4FB2-B03A-3359-558B8A4147F8}" dt="2025-02-25T00:22:49.359" v="68"/>
          <ac:picMkLst>
            <pc:docMk/>
            <pc:sldMk cId="3337717405" sldId="2147470217"/>
            <ac:picMk id="16" creationId="{FD5DA36D-74A9-6D62-926D-37629CBB88CF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24:53.999" v="87" actId="1076"/>
        <pc:sldMkLst>
          <pc:docMk/>
          <pc:sldMk cId="2879537501" sldId="2147470218"/>
        </pc:sldMkLst>
        <pc:spChg chg="add del mod">
          <ac:chgData name="Gervais, Grant" userId="S::grant.gervais@xcelenergy.com::a12d8255-53b5-4036-b454-dc76c26b3701" providerId="AD" clId="Web-{AFDBA1A6-4FB2-B03A-3359-558B8A4147F8}" dt="2025-02-25T00:23:49.999" v="78"/>
          <ac:spMkLst>
            <pc:docMk/>
            <pc:sldMk cId="2879537501" sldId="2147470218"/>
            <ac:spMk id="3" creationId="{C5981105-ABA0-69F4-5588-8378C96FD6C5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3:45.078" v="76"/>
          <ac:spMkLst>
            <pc:docMk/>
            <pc:sldMk cId="2879537501" sldId="2147470218"/>
            <ac:spMk id="6" creationId="{2A176C26-2431-CF70-0435-7CE51F935ADC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3:46.734" v="77"/>
          <ac:spMkLst>
            <pc:docMk/>
            <pc:sldMk cId="2879537501" sldId="2147470218"/>
            <ac:spMk id="8" creationId="{5D1CA75F-0A5F-AD24-DEC8-EFCD2ED6D19E}"/>
          </ac:spMkLst>
        </pc:spChg>
        <pc:spChg chg="add">
          <ac:chgData name="Gervais, Grant" userId="S::grant.gervais@xcelenergy.com::a12d8255-53b5-4036-b454-dc76c26b3701" providerId="AD" clId="Web-{AFDBA1A6-4FB2-B03A-3359-558B8A4147F8}" dt="2025-02-25T00:24:11.609" v="81"/>
          <ac:spMkLst>
            <pc:docMk/>
            <pc:sldMk cId="2879537501" sldId="2147470218"/>
            <ac:spMk id="9" creationId="{354EAA6D-1DD8-19F8-5FBF-256479CD63E2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3:52.515" v="79"/>
          <ac:spMkLst>
            <pc:docMk/>
            <pc:sldMk cId="2879537501" sldId="2147470218"/>
            <ac:spMk id="10" creationId="{2CFAB3EC-6A2A-E745-E4C8-564AE385C0D6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4:32.718" v="84"/>
          <ac:spMkLst>
            <pc:docMk/>
            <pc:sldMk cId="2879537501" sldId="2147470218"/>
            <ac:spMk id="14" creationId="{69A85EB1-4DBF-994F-BE5D-C5461BA98AA0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4:39.671" v="85"/>
          <ac:spMkLst>
            <pc:docMk/>
            <pc:sldMk cId="2879537501" sldId="2147470218"/>
            <ac:spMk id="16" creationId="{B744A60D-26EF-2B06-9560-D28D4C82C7C5}"/>
          </ac:spMkLst>
        </pc:spChg>
        <pc:picChg chg="del">
          <ac:chgData name="Gervais, Grant" userId="S::grant.gervais@xcelenergy.com::a12d8255-53b5-4036-b454-dc76c26b3701" providerId="AD" clId="Web-{AFDBA1A6-4FB2-B03A-3359-558B8A4147F8}" dt="2025-02-25T00:23:53.999" v="80"/>
          <ac:picMkLst>
            <pc:docMk/>
            <pc:sldMk cId="2879537501" sldId="2147470218"/>
            <ac:picMk id="13" creationId="{C55EBF2E-3EE2-08AD-3295-F432796B95A1}"/>
          </ac:picMkLst>
        </pc:picChg>
        <pc:picChg chg="add mod">
          <ac:chgData name="Gervais, Grant" userId="S::grant.gervais@xcelenergy.com::a12d8255-53b5-4036-b454-dc76c26b3701" providerId="AD" clId="Web-{AFDBA1A6-4FB2-B03A-3359-558B8A4147F8}" dt="2025-02-25T00:24:53.999" v="87" actId="1076"/>
          <ac:picMkLst>
            <pc:docMk/>
            <pc:sldMk cId="2879537501" sldId="2147470218"/>
            <ac:picMk id="18" creationId="{25F4DC38-D214-76B7-2DDB-14CAE25C6198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27:07.390" v="108"/>
        <pc:sldMkLst>
          <pc:docMk/>
          <pc:sldMk cId="3118243175" sldId="2147470219"/>
        </pc:sldMkLst>
        <pc:spChg chg="del">
          <ac:chgData name="Gervais, Grant" userId="S::grant.gervais@xcelenergy.com::a12d8255-53b5-4036-b454-dc76c26b3701" providerId="AD" clId="Web-{AFDBA1A6-4FB2-B03A-3359-558B8A4147F8}" dt="2025-02-25T00:26:37.296" v="102"/>
          <ac:spMkLst>
            <pc:docMk/>
            <pc:sldMk cId="3118243175" sldId="2147470219"/>
            <ac:spMk id="2" creationId="{92C97E54-C610-06BF-0C7E-FEBF943F7902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6:32.859" v="100"/>
          <ac:spMkLst>
            <pc:docMk/>
            <pc:sldMk cId="3118243175" sldId="2147470219"/>
            <ac:spMk id="3" creationId="{5434CAD9-665E-A626-9444-BC6156969DC1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6:30.984" v="99"/>
          <ac:spMkLst>
            <pc:docMk/>
            <pc:sldMk cId="3118243175" sldId="2147470219"/>
            <ac:spMk id="6" creationId="{65152070-9A00-7F3E-3E88-17A7DBB14755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7:07.390" v="108"/>
          <ac:spMkLst>
            <pc:docMk/>
            <pc:sldMk cId="3118243175" sldId="2147470219"/>
            <ac:spMk id="7" creationId="{74644C8A-4A5C-FFA7-AAC6-B6CA4401DF14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6:40.734" v="103" actId="1076"/>
          <ac:spMkLst>
            <pc:docMk/>
            <pc:sldMk cId="3118243175" sldId="2147470219"/>
            <ac:spMk id="9" creationId="{C74804E5-3094-13EA-1B71-9CCCCE8CA58F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6:50.093" v="104"/>
          <ac:spMkLst>
            <pc:docMk/>
            <pc:sldMk cId="3118243175" sldId="2147470219"/>
            <ac:spMk id="12" creationId="{423620E4-E462-3B38-7233-CEE4790E8D08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27:04.031" v="107" actId="1076"/>
          <ac:picMkLst>
            <pc:docMk/>
            <pc:sldMk cId="3118243175" sldId="2147470219"/>
            <ac:picMk id="14" creationId="{3E19FDFE-FAFE-646F-BD5F-3C3B032438A4}"/>
          </ac:picMkLst>
        </pc:picChg>
      </pc:sldChg>
      <pc:sldChg chg="addSp delSp modSp add del replId">
        <pc:chgData name="Gervais, Grant" userId="S::grant.gervais@xcelenergy.com::a12d8255-53b5-4036-b454-dc76c26b3701" providerId="AD" clId="Web-{AFDBA1A6-4FB2-B03A-3359-558B8A4147F8}" dt="2025-02-25T00:26:06.906" v="96"/>
        <pc:sldMkLst>
          <pc:docMk/>
          <pc:sldMk cId="4251066751" sldId="2147470219"/>
        </pc:sldMkLst>
        <pc:spChg chg="add del mod">
          <ac:chgData name="Gervais, Grant" userId="S::grant.gervais@xcelenergy.com::a12d8255-53b5-4036-b454-dc76c26b3701" providerId="AD" clId="Web-{AFDBA1A6-4FB2-B03A-3359-558B8A4147F8}" dt="2025-02-25T00:25:12.609" v="91"/>
          <ac:spMkLst>
            <pc:docMk/>
            <pc:sldMk cId="4251066751" sldId="2147470219"/>
            <ac:spMk id="3" creationId="{E67CFFF6-B0F6-8047-7EF9-16A31AAA7B2B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5:15.140" v="92"/>
          <ac:spMkLst>
            <pc:docMk/>
            <pc:sldMk cId="4251066751" sldId="2147470219"/>
            <ac:spMk id="7" creationId="{1B960B02-A629-805B-67FA-15BD3B6122DA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5:08.968" v="89"/>
          <ac:spMkLst>
            <pc:docMk/>
            <pc:sldMk cId="4251066751" sldId="2147470219"/>
            <ac:spMk id="9" creationId="{2B45E549-AA70-3959-8011-67CF3EB2C43B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6:04.484" v="95" actId="1076"/>
          <ac:spMkLst>
            <pc:docMk/>
            <pc:sldMk cId="4251066751" sldId="2147470219"/>
            <ac:spMk id="10" creationId="{170A35A9-1722-9B5C-C814-6F285DB617C1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5:15.140" v="92"/>
          <ac:spMkLst>
            <pc:docMk/>
            <pc:sldMk cId="4251066751" sldId="2147470219"/>
            <ac:spMk id="14" creationId="{153ACBB2-241A-6BE6-A750-9729D7878A15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5:10.671" v="90"/>
          <ac:spMkLst>
            <pc:docMk/>
            <pc:sldMk cId="4251066751" sldId="2147470219"/>
            <ac:spMk id="16" creationId="{0B1C15C6-5011-E5DC-5208-548CCB3B034A}"/>
          </ac:spMkLst>
        </pc:spChg>
        <pc:picChg chg="del">
          <ac:chgData name="Gervais, Grant" userId="S::grant.gervais@xcelenergy.com::a12d8255-53b5-4036-b454-dc76c26b3701" providerId="AD" clId="Web-{AFDBA1A6-4FB2-B03A-3359-558B8A4147F8}" dt="2025-02-25T00:25:15.968" v="93"/>
          <ac:picMkLst>
            <pc:docMk/>
            <pc:sldMk cId="4251066751" sldId="2147470219"/>
            <ac:picMk id="18" creationId="{20C06AB1-F67A-51B7-F631-95F5CD01872F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28:36.609" v="123" actId="1076"/>
        <pc:sldMkLst>
          <pc:docMk/>
          <pc:sldMk cId="3430475579" sldId="2147470220"/>
        </pc:sldMkLst>
        <pc:spChg chg="add del mod">
          <ac:chgData name="Gervais, Grant" userId="S::grant.gervais@xcelenergy.com::a12d8255-53b5-4036-b454-dc76c26b3701" providerId="AD" clId="Web-{AFDBA1A6-4FB2-B03A-3359-558B8A4147F8}" dt="2025-02-25T00:27:33.406" v="113"/>
          <ac:spMkLst>
            <pc:docMk/>
            <pc:sldMk cId="3430475579" sldId="2147470220"/>
            <ac:spMk id="3" creationId="{396DD5D9-4852-0AA0-D5C6-CDE8E8751625}"/>
          </ac:spMkLst>
        </pc:spChg>
        <pc:spChg chg="add del mod">
          <ac:chgData name="Gervais, Grant" userId="S::grant.gervais@xcelenergy.com::a12d8255-53b5-4036-b454-dc76c26b3701" providerId="AD" clId="Web-{AFDBA1A6-4FB2-B03A-3359-558B8A4147F8}" dt="2025-02-25T00:27:37.984" v="114"/>
          <ac:spMkLst>
            <pc:docMk/>
            <pc:sldMk cId="3430475579" sldId="2147470220"/>
            <ac:spMk id="7" creationId="{BD15BC67-E8BF-DAF7-5B82-35DA20AFDE47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7:27.781" v="110"/>
          <ac:spMkLst>
            <pc:docMk/>
            <pc:sldMk cId="3430475579" sldId="2147470220"/>
            <ac:spMk id="9" creationId="{D399DD33-8BA9-CFEC-5577-30D6B3C7FAE8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7:44.812" v="116"/>
          <ac:spMkLst>
            <pc:docMk/>
            <pc:sldMk cId="3430475579" sldId="2147470220"/>
            <ac:spMk id="10" creationId="{639AE5A3-4F84-5AD3-67E8-1BD8F376B138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7:51.421" v="117"/>
          <ac:spMkLst>
            <pc:docMk/>
            <pc:sldMk cId="3430475579" sldId="2147470220"/>
            <ac:spMk id="13" creationId="{2A6261D8-8564-B2AB-9693-6D73F1FD6291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7:31.890" v="112"/>
          <ac:spMkLst>
            <pc:docMk/>
            <pc:sldMk cId="3430475579" sldId="2147470220"/>
            <ac:spMk id="14" creationId="{C0335D6D-F3F9-E858-C0A0-F905707FC1B0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7:29.781" v="111"/>
          <ac:spMkLst>
            <pc:docMk/>
            <pc:sldMk cId="3430475579" sldId="2147470220"/>
            <ac:spMk id="16" creationId="{24D07F00-E531-478E-0FE5-9D93343BB969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28:36.609" v="123" actId="1076"/>
          <ac:picMkLst>
            <pc:docMk/>
            <pc:sldMk cId="3430475579" sldId="2147470220"/>
            <ac:picMk id="17" creationId="{4B482AC7-1110-0567-A544-B03C831C99AC}"/>
          </ac:picMkLst>
        </pc:picChg>
        <pc:picChg chg="del">
          <ac:chgData name="Gervais, Grant" userId="S::grant.gervais@xcelenergy.com::a12d8255-53b5-4036-b454-dc76c26b3701" providerId="AD" clId="Web-{AFDBA1A6-4FB2-B03A-3359-558B8A4147F8}" dt="2025-02-25T00:27:38.656" v="115"/>
          <ac:picMkLst>
            <pc:docMk/>
            <pc:sldMk cId="3430475579" sldId="2147470220"/>
            <ac:picMk id="18" creationId="{4874E19E-D995-F746-2055-DFFDE8BF025C}"/>
          </ac:picMkLst>
        </pc:picChg>
        <pc:picChg chg="add del">
          <ac:chgData name="Gervais, Grant" userId="S::grant.gervais@xcelenergy.com::a12d8255-53b5-4036-b454-dc76c26b3701" providerId="AD" clId="Web-{AFDBA1A6-4FB2-B03A-3359-558B8A4147F8}" dt="2025-02-25T00:28:13.702" v="120"/>
          <ac:picMkLst>
            <pc:docMk/>
            <pc:sldMk cId="3430475579" sldId="2147470220"/>
            <ac:picMk id="20" creationId="{11F7186E-DC38-8F10-8BB5-408C89C0E8EF}"/>
          </ac:picMkLst>
        </pc:picChg>
        <pc:picChg chg="add mod">
          <ac:chgData name="Gervais, Grant" userId="S::grant.gervais@xcelenergy.com::a12d8255-53b5-4036-b454-dc76c26b3701" providerId="AD" clId="Web-{AFDBA1A6-4FB2-B03A-3359-558B8A4147F8}" dt="2025-02-25T00:28:34.999" v="122" actId="1076"/>
          <ac:picMkLst>
            <pc:docMk/>
            <pc:sldMk cId="3430475579" sldId="2147470220"/>
            <ac:picMk id="22" creationId="{1D933DF9-3DD7-7BF9-26AC-0ACB44F90D93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29:43.046" v="137" actId="1076"/>
        <pc:sldMkLst>
          <pc:docMk/>
          <pc:sldMk cId="768523395" sldId="2147470221"/>
        </pc:sldMkLst>
        <pc:spChg chg="add del mod">
          <ac:chgData name="Gervais, Grant" userId="S::grant.gervais@xcelenergy.com::a12d8255-53b5-4036-b454-dc76c26b3701" providerId="AD" clId="Web-{AFDBA1A6-4FB2-B03A-3359-558B8A4147F8}" dt="2025-02-25T00:28:52.015" v="126"/>
          <ac:spMkLst>
            <pc:docMk/>
            <pc:sldMk cId="768523395" sldId="2147470221"/>
            <ac:spMk id="3" creationId="{6BFEDE5F-C1A2-9F62-D2E9-D2F09CB691DC}"/>
          </ac:spMkLst>
        </pc:spChg>
        <pc:spChg chg="add del mod">
          <ac:chgData name="Gervais, Grant" userId="S::grant.gervais@xcelenergy.com::a12d8255-53b5-4036-b454-dc76c26b3701" providerId="AD" clId="Web-{AFDBA1A6-4FB2-B03A-3359-558B8A4147F8}" dt="2025-02-25T00:28:57.015" v="128"/>
          <ac:spMkLst>
            <pc:docMk/>
            <pc:sldMk cId="768523395" sldId="2147470221"/>
            <ac:spMk id="7" creationId="{D8F4B340-9672-02D4-EF1D-531411951CBB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9:12.999" v="132" actId="1076"/>
          <ac:spMkLst>
            <pc:docMk/>
            <pc:sldMk cId="768523395" sldId="2147470221"/>
            <ac:spMk id="9" creationId="{D476E9C9-C5CF-1DA5-0E65-FB8C63500C3E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8:49.265" v="125"/>
          <ac:spMkLst>
            <pc:docMk/>
            <pc:sldMk cId="768523395" sldId="2147470221"/>
            <ac:spMk id="10" creationId="{7EB8AFB2-C23B-399A-FCC0-2CEB3EA23524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8:54.374" v="127"/>
          <ac:spMkLst>
            <pc:docMk/>
            <pc:sldMk cId="768523395" sldId="2147470221"/>
            <ac:spMk id="13" creationId="{33F767AF-E935-B572-414D-9A97920F16C0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29:25.749" v="134" actId="1076"/>
          <ac:spMkLst>
            <pc:docMk/>
            <pc:sldMk cId="768523395" sldId="2147470221"/>
            <ac:spMk id="14" creationId="{E893E6B3-7600-172A-3ABF-F844C9487180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29:43.046" v="137" actId="1076"/>
          <ac:picMkLst>
            <pc:docMk/>
            <pc:sldMk cId="768523395" sldId="2147470221"/>
            <ac:picMk id="16" creationId="{58C0FF8F-E6C5-9D6E-6F6C-C3526040EE72}"/>
          </ac:picMkLst>
        </pc:picChg>
        <pc:picChg chg="del">
          <ac:chgData name="Gervais, Grant" userId="S::grant.gervais@xcelenergy.com::a12d8255-53b5-4036-b454-dc76c26b3701" providerId="AD" clId="Web-{AFDBA1A6-4FB2-B03A-3359-558B8A4147F8}" dt="2025-02-25T00:28:57.577" v="129"/>
          <ac:picMkLst>
            <pc:docMk/>
            <pc:sldMk cId="768523395" sldId="2147470221"/>
            <ac:picMk id="17" creationId="{071C4E42-F64F-F713-3672-6E89535B2A4B}"/>
          </ac:picMkLst>
        </pc:picChg>
        <pc:picChg chg="del">
          <ac:chgData name="Gervais, Grant" userId="S::grant.gervais@xcelenergy.com::a12d8255-53b5-4036-b454-dc76c26b3701" providerId="AD" clId="Web-{AFDBA1A6-4FB2-B03A-3359-558B8A4147F8}" dt="2025-02-25T00:28:57.952" v="130"/>
          <ac:picMkLst>
            <pc:docMk/>
            <pc:sldMk cId="768523395" sldId="2147470221"/>
            <ac:picMk id="22" creationId="{F5464963-5F9F-8726-5E28-931E5AF055D4}"/>
          </ac:picMkLst>
        </pc:picChg>
      </pc:sldChg>
      <pc:sldChg chg="addSp delSp modSp add replId">
        <pc:chgData name="Gervais, Grant" userId="S::grant.gervais@xcelenergy.com::a12d8255-53b5-4036-b454-dc76c26b3701" providerId="AD" clId="Web-{AFDBA1A6-4FB2-B03A-3359-558B8A4147F8}" dt="2025-02-25T00:30:41.093" v="152" actId="1076"/>
        <pc:sldMkLst>
          <pc:docMk/>
          <pc:sldMk cId="494158223" sldId="2147470222"/>
        </pc:sldMkLst>
        <pc:spChg chg="add del mod">
          <ac:chgData name="Gervais, Grant" userId="S::grant.gervais@xcelenergy.com::a12d8255-53b5-4036-b454-dc76c26b3701" providerId="AD" clId="Web-{AFDBA1A6-4FB2-B03A-3359-558B8A4147F8}" dt="2025-02-25T00:30:00.952" v="140"/>
          <ac:spMkLst>
            <pc:docMk/>
            <pc:sldMk cId="494158223" sldId="2147470222"/>
            <ac:spMk id="3" creationId="{CC95C83C-4EEF-483B-D437-2072AFAB6773}"/>
          </ac:spMkLst>
        </pc:spChg>
        <pc:spChg chg="add mod">
          <ac:chgData name="Gervais, Grant" userId="S::grant.gervais@xcelenergy.com::a12d8255-53b5-4036-b454-dc76c26b3701" providerId="AD" clId="Web-{AFDBA1A6-4FB2-B03A-3359-558B8A4147F8}" dt="2025-02-25T00:30:09.437" v="143"/>
          <ac:spMkLst>
            <pc:docMk/>
            <pc:sldMk cId="494158223" sldId="2147470222"/>
            <ac:spMk id="7" creationId="{DA2BDA09-6A01-AD87-33BF-7ADEA5328B10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29:58.874" v="139"/>
          <ac:spMkLst>
            <pc:docMk/>
            <pc:sldMk cId="494158223" sldId="2147470222"/>
            <ac:spMk id="9" creationId="{A176D1B8-A910-7E0B-3DA0-613E23C9D2A2}"/>
          </ac:spMkLst>
        </pc:spChg>
        <pc:spChg chg="add">
          <ac:chgData name="Gervais, Grant" userId="S::grant.gervais@xcelenergy.com::a12d8255-53b5-4036-b454-dc76c26b3701" providerId="AD" clId="Web-{AFDBA1A6-4FB2-B03A-3359-558B8A4147F8}" dt="2025-02-25T00:30:14.827" v="144"/>
          <ac:spMkLst>
            <pc:docMk/>
            <pc:sldMk cId="494158223" sldId="2147470222"/>
            <ac:spMk id="10" creationId="{DEA98C8E-7E14-7806-25C7-8CE51B37807B}"/>
          </ac:spMkLst>
        </pc:spChg>
        <pc:spChg chg="del">
          <ac:chgData name="Gervais, Grant" userId="S::grant.gervais@xcelenergy.com::a12d8255-53b5-4036-b454-dc76c26b3701" providerId="AD" clId="Web-{AFDBA1A6-4FB2-B03A-3359-558B8A4147F8}" dt="2025-02-25T00:30:02.468" v="141"/>
          <ac:spMkLst>
            <pc:docMk/>
            <pc:sldMk cId="494158223" sldId="2147470222"/>
            <ac:spMk id="14" creationId="{705009A7-4ACE-8108-ABDF-588C0912CF9F}"/>
          </ac:spMkLst>
        </pc:spChg>
        <pc:picChg chg="add mod">
          <ac:chgData name="Gervais, Grant" userId="S::grant.gervais@xcelenergy.com::a12d8255-53b5-4036-b454-dc76c26b3701" providerId="AD" clId="Web-{AFDBA1A6-4FB2-B03A-3359-558B8A4147F8}" dt="2025-02-25T00:30:41.093" v="152" actId="1076"/>
          <ac:picMkLst>
            <pc:docMk/>
            <pc:sldMk cId="494158223" sldId="2147470222"/>
            <ac:picMk id="13" creationId="{61EAB612-7B5E-DE39-DBEF-58D63C5DF634}"/>
          </ac:picMkLst>
        </pc:picChg>
        <pc:picChg chg="del">
          <ac:chgData name="Gervais, Grant" userId="S::grant.gervais@xcelenergy.com::a12d8255-53b5-4036-b454-dc76c26b3701" providerId="AD" clId="Web-{AFDBA1A6-4FB2-B03A-3359-558B8A4147F8}" dt="2025-02-25T00:30:03.187" v="142"/>
          <ac:picMkLst>
            <pc:docMk/>
            <pc:sldMk cId="494158223" sldId="2147470222"/>
            <ac:picMk id="16" creationId="{057918A1-6260-D4F7-C70A-F06035F75CDB}"/>
          </ac:picMkLst>
        </pc:picChg>
        <pc:picChg chg="add mod">
          <ac:chgData name="Gervais, Grant" userId="S::grant.gervais@xcelenergy.com::a12d8255-53b5-4036-b454-dc76c26b3701" providerId="AD" clId="Web-{AFDBA1A6-4FB2-B03A-3359-558B8A4147F8}" dt="2025-02-25T00:30:39.046" v="151" actId="1076"/>
          <ac:picMkLst>
            <pc:docMk/>
            <pc:sldMk cId="494158223" sldId="2147470222"/>
            <ac:picMk id="17" creationId="{E89444FB-6401-E7A8-CBE2-F02FFB98013B}"/>
          </ac:picMkLst>
        </pc:picChg>
      </pc:sldChg>
      <pc:sldChg chg="add replId">
        <pc:chgData name="Gervais, Grant" userId="S::grant.gervais@xcelenergy.com::a12d8255-53b5-4036-b454-dc76c26b3701" providerId="AD" clId="Web-{AFDBA1A6-4FB2-B03A-3359-558B8A4147F8}" dt="2025-02-25T00:32:18.999" v="153"/>
        <pc:sldMkLst>
          <pc:docMk/>
          <pc:sldMk cId="3176912796" sldId="2147470223"/>
        </pc:sldMkLst>
      </pc:sldChg>
    </pc:docChg>
  </pc:docChgLst>
  <pc:docChgLst>
    <pc:chgData name="Wood, Derek" userId="S::derek.wood@xcelenergy.com::608dd2e6-e8be-4506-b2e0-52d04192cadb" providerId="AD" clId="Web-{AFA22132-F92A-CE4F-B781-41AEA5BF1E33}"/>
    <pc:docChg chg="mod addSld delSld modSld sldOrd modSection">
      <pc:chgData name="Wood, Derek" userId="S::derek.wood@xcelenergy.com::608dd2e6-e8be-4506-b2e0-52d04192cadb" providerId="AD" clId="Web-{AFA22132-F92A-CE4F-B781-41AEA5BF1E33}" dt="2025-02-21T18:27:44.231" v="314" actId="20577"/>
      <pc:docMkLst>
        <pc:docMk/>
      </pc:docMkLst>
      <pc:sldChg chg="addSp modSp">
        <pc:chgData name="Wood, Derek" userId="S::derek.wood@xcelenergy.com::608dd2e6-e8be-4506-b2e0-52d04192cadb" providerId="AD" clId="Web-{AFA22132-F92A-CE4F-B781-41AEA5BF1E33}" dt="2025-02-21T17:53:47.346" v="112" actId="1076"/>
        <pc:sldMkLst>
          <pc:docMk/>
          <pc:sldMk cId="2484074577" sldId="335"/>
        </pc:sldMkLst>
        <pc:picChg chg="add mod">
          <ac:chgData name="Wood, Derek" userId="S::derek.wood@xcelenergy.com::608dd2e6-e8be-4506-b2e0-52d04192cadb" providerId="AD" clId="Web-{AFA22132-F92A-CE4F-B781-41AEA5BF1E33}" dt="2025-02-21T17:53:47.346" v="112" actId="1076"/>
          <ac:picMkLst>
            <pc:docMk/>
            <pc:sldMk cId="2484074577" sldId="335"/>
            <ac:picMk id="6" creationId="{E90034EE-B574-8694-3663-EB40A39E2D79}"/>
          </ac:picMkLst>
        </pc:picChg>
      </pc:sldChg>
      <pc:sldChg chg="del">
        <pc:chgData name="Wood, Derek" userId="S::derek.wood@xcelenergy.com::608dd2e6-e8be-4506-b2e0-52d04192cadb" providerId="AD" clId="Web-{AFA22132-F92A-CE4F-B781-41AEA5BF1E33}" dt="2025-02-21T17:53:51.752" v="113"/>
        <pc:sldMkLst>
          <pc:docMk/>
          <pc:sldMk cId="3947988340" sldId="336"/>
        </pc:sldMkLst>
      </pc:sldChg>
      <pc:sldChg chg="delSp modSp modCm">
        <pc:chgData name="Wood, Derek" userId="S::derek.wood@xcelenergy.com::608dd2e6-e8be-4506-b2e0-52d04192cadb" providerId="AD" clId="Web-{AFA22132-F92A-CE4F-B781-41AEA5BF1E33}" dt="2025-02-21T18:26:33.372" v="297" actId="20577"/>
        <pc:sldMkLst>
          <pc:docMk/>
          <pc:sldMk cId="3228894652" sldId="21474701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Wood, Derek" userId="S::derek.wood@xcelenergy.com::608dd2e6-e8be-4506-b2e0-52d04192cadb" providerId="AD" clId="Web-{AFA22132-F92A-CE4F-B781-41AEA5BF1E33}" dt="2025-02-21T18:26:32.794" v="296" actId="20577"/>
              <pc2:cmMkLst xmlns:pc2="http://schemas.microsoft.com/office/powerpoint/2019/9/main/command">
                <pc:docMk/>
                <pc:sldMk cId="3228894652" sldId="2147470186"/>
                <pc2:cmMk id="{1D55EF27-BC39-4DE0-A384-EFA30A3F5B37}"/>
              </pc2:cmMkLst>
            </pc226:cmChg>
          </p:ext>
        </pc:extLst>
      </pc:sldChg>
      <pc:sldChg chg="modSp modCm">
        <pc:chgData name="Wood, Derek" userId="S::derek.wood@xcelenergy.com::608dd2e6-e8be-4506-b2e0-52d04192cadb" providerId="AD" clId="Web-{AFA22132-F92A-CE4F-B781-41AEA5BF1E33}" dt="2025-02-21T17:37:31.230" v="68" actId="20577"/>
        <pc:sldMkLst>
          <pc:docMk/>
          <pc:sldMk cId="985707063" sldId="2147470203"/>
        </pc:sldMkLst>
        <pc:spChg chg="mod">
          <ac:chgData name="Wood, Derek" userId="S::derek.wood@xcelenergy.com::608dd2e6-e8be-4506-b2e0-52d04192cadb" providerId="AD" clId="Web-{AFA22132-F92A-CE4F-B781-41AEA5BF1E33}" dt="2025-02-21T17:37:31.230" v="68" actId="20577"/>
          <ac:spMkLst>
            <pc:docMk/>
            <pc:sldMk cId="985707063" sldId="2147470203"/>
            <ac:spMk id="3" creationId="{B79690BB-A7AD-E012-E7AE-4717F77F333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Wood, Derek" userId="S::derek.wood@xcelenergy.com::608dd2e6-e8be-4506-b2e0-52d04192cadb" providerId="AD" clId="Web-{AFA22132-F92A-CE4F-B781-41AEA5BF1E33}" dt="2025-02-21T17:37:31.027" v="67" actId="20577"/>
              <pc2:cmMkLst xmlns:pc2="http://schemas.microsoft.com/office/powerpoint/2019/9/main/command">
                <pc:docMk/>
                <pc:sldMk cId="985707063" sldId="2147470203"/>
                <pc2:cmMk id="{D9B5C006-10CF-4EB3-B81F-B78D38239CD3}"/>
              </pc2:cmMkLst>
            </pc226:cmChg>
            <pc226:cmChg xmlns:pc226="http://schemas.microsoft.com/office/powerpoint/2022/06/main/command" chg="mod">
              <pc226:chgData name="Wood, Derek" userId="S::derek.wood@xcelenergy.com::608dd2e6-e8be-4506-b2e0-52d04192cadb" providerId="AD" clId="Web-{AFA22132-F92A-CE4F-B781-41AEA5BF1E33}" dt="2025-02-21T17:37:31.027" v="67" actId="20577"/>
              <pc2:cmMkLst xmlns:pc2="http://schemas.microsoft.com/office/powerpoint/2019/9/main/command">
                <pc:docMk/>
                <pc:sldMk cId="985707063" sldId="2147470203"/>
                <pc2:cmMk id="{D7DC14AE-C1FA-4E56-9B8A-02A6B9E649D5}"/>
              </pc2:cmMkLst>
            </pc226:cmChg>
          </p:ext>
        </pc:extLst>
      </pc:sldChg>
      <pc:sldChg chg="addSp delSp modSp del">
        <pc:chgData name="Wood, Derek" userId="S::derek.wood@xcelenergy.com::608dd2e6-e8be-4506-b2e0-52d04192cadb" providerId="AD" clId="Web-{AFA22132-F92A-CE4F-B781-41AEA5BF1E33}" dt="2025-02-21T17:31:35.375" v="14"/>
        <pc:sldMkLst>
          <pc:docMk/>
          <pc:sldMk cId="2058228655" sldId="2147470205"/>
        </pc:sldMkLst>
      </pc:sldChg>
      <pc:sldChg chg="addSp delSp modSp ord">
        <pc:chgData name="Wood, Derek" userId="S::derek.wood@xcelenergy.com::608dd2e6-e8be-4506-b2e0-52d04192cadb" providerId="AD" clId="Web-{AFA22132-F92A-CE4F-B781-41AEA5BF1E33}" dt="2025-02-21T17:51:54.237" v="108" actId="14100"/>
        <pc:sldMkLst>
          <pc:docMk/>
          <pc:sldMk cId="4002986958" sldId="2147470206"/>
        </pc:sldMkLst>
        <pc:picChg chg="add mod">
          <ac:chgData name="Wood, Derek" userId="S::derek.wood@xcelenergy.com::608dd2e6-e8be-4506-b2e0-52d04192cadb" providerId="AD" clId="Web-{AFA22132-F92A-CE4F-B781-41AEA5BF1E33}" dt="2025-02-21T17:51:17.113" v="105" actId="14100"/>
          <ac:picMkLst>
            <pc:docMk/>
            <pc:sldMk cId="4002986958" sldId="2147470206"/>
            <ac:picMk id="6" creationId="{B05810C1-6CBC-1A73-5318-2FB09D05E750}"/>
          </ac:picMkLst>
        </pc:picChg>
        <pc:picChg chg="add mod">
          <ac:chgData name="Wood, Derek" userId="S::derek.wood@xcelenergy.com::608dd2e6-e8be-4506-b2e0-52d04192cadb" providerId="AD" clId="Web-{AFA22132-F92A-CE4F-B781-41AEA5BF1E33}" dt="2025-02-21T17:51:54.237" v="108" actId="14100"/>
          <ac:picMkLst>
            <pc:docMk/>
            <pc:sldMk cId="4002986958" sldId="2147470206"/>
            <ac:picMk id="7" creationId="{C4DB3286-145C-EC97-F401-15DE0CA8D6D9}"/>
          </ac:picMkLst>
        </pc:picChg>
      </pc:sldChg>
      <pc:sldChg chg="delSp new">
        <pc:chgData name="Wood, Derek" userId="S::derek.wood@xcelenergy.com::608dd2e6-e8be-4506-b2e0-52d04192cadb" providerId="AD" clId="Web-{AFA22132-F92A-CE4F-B781-41AEA5BF1E33}" dt="2025-02-21T17:32:00.500" v="18"/>
        <pc:sldMkLst>
          <pc:docMk/>
          <pc:sldMk cId="1905329681" sldId="2147470207"/>
        </pc:sldMkLst>
      </pc:sldChg>
      <pc:sldChg chg="modSp add ord">
        <pc:chgData name="Wood, Derek" userId="S::derek.wood@xcelenergy.com::608dd2e6-e8be-4506-b2e0-52d04192cadb" providerId="AD" clId="Web-{AFA22132-F92A-CE4F-B781-41AEA5BF1E33}" dt="2025-02-21T17:34:19.842" v="46" actId="20577"/>
        <pc:sldMkLst>
          <pc:docMk/>
          <pc:sldMk cId="940194370" sldId="2147470208"/>
        </pc:sldMkLst>
        <pc:spChg chg="mod">
          <ac:chgData name="Wood, Derek" userId="S::derek.wood@xcelenergy.com::608dd2e6-e8be-4506-b2e0-52d04192cadb" providerId="AD" clId="Web-{AFA22132-F92A-CE4F-B781-41AEA5BF1E33}" dt="2025-02-21T17:34:19.842" v="46" actId="20577"/>
          <ac:spMkLst>
            <pc:docMk/>
            <pc:sldMk cId="940194370" sldId="2147470208"/>
            <ac:spMk id="2" creationId="{E1A00258-0C8F-40E8-B544-8BC6DB9C252D}"/>
          </ac:spMkLst>
        </pc:spChg>
      </pc:sldChg>
      <pc:sldChg chg="add del">
        <pc:chgData name="Wood, Derek" userId="S::derek.wood@xcelenergy.com::608dd2e6-e8be-4506-b2e0-52d04192cadb" providerId="AD" clId="Web-{AFA22132-F92A-CE4F-B781-41AEA5BF1E33}" dt="2025-02-21T17:44:33.289" v="95"/>
        <pc:sldMkLst>
          <pc:docMk/>
          <pc:sldMk cId="466022178" sldId="2147470209"/>
        </pc:sldMkLst>
      </pc:sldChg>
      <pc:sldChg chg="addSp delSp modSp add ord">
        <pc:chgData name="Wood, Derek" userId="S::derek.wood@xcelenergy.com::608dd2e6-e8be-4506-b2e0-52d04192cadb" providerId="AD" clId="Web-{AFA22132-F92A-CE4F-B781-41AEA5BF1E33}" dt="2025-02-21T17:44:16.539" v="94" actId="14100"/>
        <pc:sldMkLst>
          <pc:docMk/>
          <pc:sldMk cId="3853613456" sldId="2147470210"/>
        </pc:sldMkLst>
      </pc:sldChg>
      <pc:sldChg chg="add">
        <pc:chgData name="Wood, Derek" userId="S::derek.wood@xcelenergy.com::608dd2e6-e8be-4506-b2e0-52d04192cadb" providerId="AD" clId="Web-{AFA22132-F92A-CE4F-B781-41AEA5BF1E33}" dt="2025-02-21T17:36:01.294" v="49"/>
        <pc:sldMkLst>
          <pc:docMk/>
          <pc:sldMk cId="2750917444" sldId="2147470211"/>
        </pc:sldMkLst>
      </pc:sldChg>
      <pc:sldChg chg="new del">
        <pc:chgData name="Wood, Derek" userId="S::derek.wood@xcelenergy.com::608dd2e6-e8be-4506-b2e0-52d04192cadb" providerId="AD" clId="Web-{AFA22132-F92A-CE4F-B781-41AEA5BF1E33}" dt="2025-02-21T17:57:04.375" v="116"/>
        <pc:sldMkLst>
          <pc:docMk/>
          <pc:sldMk cId="1475222120" sldId="2147470212"/>
        </pc:sldMkLst>
      </pc:sldChg>
      <pc:sldChg chg="addSp modSp new">
        <pc:chgData name="Wood, Derek" userId="S::derek.wood@xcelenergy.com::608dd2e6-e8be-4506-b2e0-52d04192cadb" providerId="AD" clId="Web-{AFA22132-F92A-CE4F-B781-41AEA5BF1E33}" dt="2025-02-21T18:25:23.607" v="270" actId="1076"/>
        <pc:sldMkLst>
          <pc:docMk/>
          <pc:sldMk cId="3254326645" sldId="2147470212"/>
        </pc:sldMkLst>
        <pc:spChg chg="mod">
          <ac:chgData name="Wood, Derek" userId="S::derek.wood@xcelenergy.com::608dd2e6-e8be-4506-b2e0-52d04192cadb" providerId="AD" clId="Web-{AFA22132-F92A-CE4F-B781-41AEA5BF1E33}" dt="2025-02-21T18:01:39.700" v="138" actId="1076"/>
          <ac:spMkLst>
            <pc:docMk/>
            <pc:sldMk cId="3254326645" sldId="2147470212"/>
            <ac:spMk id="2" creationId="{30140C61-09A4-9BA1-476E-35190BC58D86}"/>
          </ac:spMkLst>
        </pc:spChg>
        <pc:spChg chg="mod">
          <ac:chgData name="Wood, Derek" userId="S::derek.wood@xcelenergy.com::608dd2e6-e8be-4506-b2e0-52d04192cadb" providerId="AD" clId="Web-{AFA22132-F92A-CE4F-B781-41AEA5BF1E33}" dt="2025-02-21T18:25:19.638" v="269" actId="20577"/>
          <ac:spMkLst>
            <pc:docMk/>
            <pc:sldMk cId="3254326645" sldId="2147470212"/>
            <ac:spMk id="3" creationId="{78CA6ACA-542B-8071-8CFA-579223A1391E}"/>
          </ac:spMkLst>
        </pc:spChg>
        <pc:picChg chg="add mod">
          <ac:chgData name="Wood, Derek" userId="S::derek.wood@xcelenergy.com::608dd2e6-e8be-4506-b2e0-52d04192cadb" providerId="AD" clId="Web-{AFA22132-F92A-CE4F-B781-41AEA5BF1E33}" dt="2025-02-21T18:25:23.607" v="270" actId="1076"/>
          <ac:picMkLst>
            <pc:docMk/>
            <pc:sldMk cId="3254326645" sldId="2147470212"/>
            <ac:picMk id="7" creationId="{E74AC2DB-FCBE-3B5F-2A8F-3CFC32CD458F}"/>
          </ac:picMkLst>
        </pc:picChg>
      </pc:sldChg>
      <pc:sldChg chg="addSp modSp new">
        <pc:chgData name="Wood, Derek" userId="S::derek.wood@xcelenergy.com::608dd2e6-e8be-4506-b2e0-52d04192cadb" providerId="AD" clId="Web-{AFA22132-F92A-CE4F-B781-41AEA5BF1E33}" dt="2025-02-21T18:26:50.247" v="300" actId="20577"/>
        <pc:sldMkLst>
          <pc:docMk/>
          <pc:sldMk cId="58846453" sldId="2147470213"/>
        </pc:sldMkLst>
        <pc:spChg chg="mod">
          <ac:chgData name="Wood, Derek" userId="S::derek.wood@xcelenergy.com::608dd2e6-e8be-4506-b2e0-52d04192cadb" providerId="AD" clId="Web-{AFA22132-F92A-CE4F-B781-41AEA5BF1E33}" dt="2025-02-21T18:06:16.432" v="214" actId="20577"/>
          <ac:spMkLst>
            <pc:docMk/>
            <pc:sldMk cId="58846453" sldId="2147470213"/>
            <ac:spMk id="2" creationId="{AB08432E-C17A-51FA-AA46-56E646421454}"/>
          </ac:spMkLst>
        </pc:spChg>
        <pc:spChg chg="mod">
          <ac:chgData name="Wood, Derek" userId="S::derek.wood@xcelenergy.com::608dd2e6-e8be-4506-b2e0-52d04192cadb" providerId="AD" clId="Web-{AFA22132-F92A-CE4F-B781-41AEA5BF1E33}" dt="2025-02-21T18:26:50.247" v="300" actId="20577"/>
          <ac:spMkLst>
            <pc:docMk/>
            <pc:sldMk cId="58846453" sldId="2147470213"/>
            <ac:spMk id="3" creationId="{8BFEFD04-EA51-573B-BA1B-C54855C5D41A}"/>
          </ac:spMkLst>
        </pc:spChg>
        <pc:picChg chg="add mod">
          <ac:chgData name="Wood, Derek" userId="S::derek.wood@xcelenergy.com::608dd2e6-e8be-4506-b2e0-52d04192cadb" providerId="AD" clId="Web-{AFA22132-F92A-CE4F-B781-41AEA5BF1E33}" dt="2025-02-21T18:26:14.388" v="292" actId="1076"/>
          <ac:picMkLst>
            <pc:docMk/>
            <pc:sldMk cId="58846453" sldId="2147470213"/>
            <ac:picMk id="7" creationId="{B6CE9123-28A1-4759-C80F-D289FD9C50A8}"/>
          </ac:picMkLst>
        </pc:picChg>
      </pc:sldChg>
      <pc:sldChg chg="addSp delSp modSp new">
        <pc:chgData name="Wood, Derek" userId="S::derek.wood@xcelenergy.com::608dd2e6-e8be-4506-b2e0-52d04192cadb" providerId="AD" clId="Web-{AFA22132-F92A-CE4F-B781-41AEA5BF1E33}" dt="2025-02-21T18:27:44.231" v="314" actId="20577"/>
        <pc:sldMkLst>
          <pc:docMk/>
          <pc:sldMk cId="2762028759" sldId="2147470214"/>
        </pc:sldMkLst>
      </pc:sldChg>
    </pc:docChg>
  </pc:docChgLst>
  <pc:docChgLst>
    <pc:chgData name="Gervais, Grant" userId="S::grant.gervais@xcelenergy.com::a12d8255-53b5-4036-b454-dc76c26b3701" providerId="AD" clId="Web-{B5C9B195-DE73-5F62-1A68-9FDDCED7691A}"/>
    <pc:docChg chg="mod modSld">
      <pc:chgData name="Gervais, Grant" userId="S::grant.gervais@xcelenergy.com::a12d8255-53b5-4036-b454-dc76c26b3701" providerId="AD" clId="Web-{B5C9B195-DE73-5F62-1A68-9FDDCED7691A}" dt="2025-02-21T19:15:56.373" v="260" actId="20577"/>
      <pc:docMkLst>
        <pc:docMk/>
      </pc:docMkLst>
      <pc:sldChg chg="modSp">
        <pc:chgData name="Gervais, Grant" userId="S::grant.gervais@xcelenergy.com::a12d8255-53b5-4036-b454-dc76c26b3701" providerId="AD" clId="Web-{B5C9B195-DE73-5F62-1A68-9FDDCED7691A}" dt="2025-02-21T19:09:08.958" v="209"/>
        <pc:sldMkLst>
          <pc:docMk/>
          <pc:sldMk cId="1496226767" sldId="2147470202"/>
        </pc:sldMkLst>
        <pc:graphicFrameChg chg="mod modGraphic">
          <ac:chgData name="Gervais, Grant" userId="S::grant.gervais@xcelenergy.com::a12d8255-53b5-4036-b454-dc76c26b3701" providerId="AD" clId="Web-{B5C9B195-DE73-5F62-1A68-9FDDCED7691A}" dt="2025-02-21T19:09:08.958" v="209"/>
          <ac:graphicFrameMkLst>
            <pc:docMk/>
            <pc:sldMk cId="1496226767" sldId="2147470202"/>
            <ac:graphicFrameMk id="8" creationId="{415A1F34-6F00-4981-DA23-80D5EF6CDBAF}"/>
          </ac:graphicFrameMkLst>
        </pc:graphicFrameChg>
      </pc:sldChg>
      <pc:sldChg chg="modSp modCm">
        <pc:chgData name="Gervais, Grant" userId="S::grant.gervais@xcelenergy.com::a12d8255-53b5-4036-b454-dc76c26b3701" providerId="AD" clId="Web-{B5C9B195-DE73-5F62-1A68-9FDDCED7691A}" dt="2025-02-21T19:15:56.373" v="260" actId="20577"/>
        <pc:sldMkLst>
          <pc:docMk/>
          <pc:sldMk cId="985707063" sldId="2147470203"/>
        </pc:sldMkLst>
        <pc:spChg chg="mod">
          <ac:chgData name="Gervais, Grant" userId="S::grant.gervais@xcelenergy.com::a12d8255-53b5-4036-b454-dc76c26b3701" providerId="AD" clId="Web-{B5C9B195-DE73-5F62-1A68-9FDDCED7691A}" dt="2025-02-21T19:15:56.373" v="260" actId="20577"/>
          <ac:spMkLst>
            <pc:docMk/>
            <pc:sldMk cId="985707063" sldId="2147470203"/>
            <ac:spMk id="3" creationId="{B79690BB-A7AD-E012-E7AE-4717F77F333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ervais, Grant" userId="S::grant.gervais@xcelenergy.com::a12d8255-53b5-4036-b454-dc76c26b3701" providerId="AD" clId="Web-{B5C9B195-DE73-5F62-1A68-9FDDCED7691A}" dt="2025-02-21T19:15:49.217" v="259" actId="20577"/>
              <pc2:cmMkLst xmlns:pc2="http://schemas.microsoft.com/office/powerpoint/2019/9/main/command">
                <pc:docMk/>
                <pc:sldMk cId="985707063" sldId="2147470203"/>
                <pc2:cmMk id="{D9B5C006-10CF-4EB3-B81F-B78D38239CD3}"/>
              </pc2:cmMkLst>
            </pc226:cmChg>
            <pc226:cmChg xmlns:pc226="http://schemas.microsoft.com/office/powerpoint/2022/06/main/command" chg="mod">
              <pc226:chgData name="Gervais, Grant" userId="S::grant.gervais@xcelenergy.com::a12d8255-53b5-4036-b454-dc76c26b3701" providerId="AD" clId="Web-{B5C9B195-DE73-5F62-1A68-9FDDCED7691A}" dt="2025-02-21T19:15:49.217" v="259" actId="20577"/>
              <pc2:cmMkLst xmlns:pc2="http://schemas.microsoft.com/office/powerpoint/2019/9/main/command">
                <pc:docMk/>
                <pc:sldMk cId="985707063" sldId="2147470203"/>
                <pc2:cmMk id="{D7DC14AE-C1FA-4E56-9B8A-02A6B9E649D5}"/>
              </pc2:cmMkLst>
            </pc226:cmChg>
          </p:ext>
        </pc:extLst>
      </pc:sldChg>
    </pc:docChg>
  </pc:docChgLst>
  <pc:docChgLst>
    <pc:chgData name="Gervais, Grant" userId="a12d8255-53b5-4036-b454-dc76c26b3701" providerId="ADAL" clId="{A323BF86-A2B9-4308-A2EA-B382C5C52EEC}"/>
    <pc:docChg chg="modSld">
      <pc:chgData name="Gervais, Grant" userId="a12d8255-53b5-4036-b454-dc76c26b3701" providerId="ADAL" clId="{A323BF86-A2B9-4308-A2EA-B382C5C52EEC}" dt="2025-02-25T00:52:05.644" v="0" actId="20577"/>
      <pc:docMkLst>
        <pc:docMk/>
      </pc:docMkLst>
      <pc:sldChg chg="modSp mod">
        <pc:chgData name="Gervais, Grant" userId="a12d8255-53b5-4036-b454-dc76c26b3701" providerId="ADAL" clId="{A323BF86-A2B9-4308-A2EA-B382C5C52EEC}" dt="2025-02-25T00:52:05.644" v="0" actId="20577"/>
        <pc:sldMkLst>
          <pc:docMk/>
          <pc:sldMk cId="494158223" sldId="2147470222"/>
        </pc:sldMkLst>
        <pc:spChg chg="mod">
          <ac:chgData name="Gervais, Grant" userId="a12d8255-53b5-4036-b454-dc76c26b3701" providerId="ADAL" clId="{A323BF86-A2B9-4308-A2EA-B382C5C52EEC}" dt="2025-02-25T00:52:05.644" v="0" actId="20577"/>
          <ac:spMkLst>
            <pc:docMk/>
            <pc:sldMk cId="494158223" sldId="2147470222"/>
            <ac:spMk id="10" creationId="{DEA98C8E-7E14-7806-25C7-8CE51B37807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0ACEB53-5BA8-46A7-81D4-9FF242D7EE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52187-C9D3-4B7B-A9DA-887D783C163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A0E5F-62CE-4E14-B529-F1924AC4D3CF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B4CA0-4101-496F-B5ED-AFD8ABC1B4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CEE22-8B24-4655-B3EB-AD69998308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19F26-1160-42DF-9BE6-BBFA0E4254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88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680B0-DEBF-48DD-94F5-A86A21A718C6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06DDE-29FC-4B57-8A48-F4DCA5C56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27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6.png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5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id="{D803330E-D91B-4898-8D41-E2E5DD43ED6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8" name="Graphic 17" hidden="1">
            <a:extLst>
              <a:ext uri="{FF2B5EF4-FFF2-40B4-BE49-F238E27FC236}">
                <a16:creationId xmlns:a16="http://schemas.microsoft.com/office/drawing/2014/main" id="{F66AFFBB-1BE3-4118-99F4-3AD18DE263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456767" y="650875"/>
            <a:ext cx="2627077" cy="527685"/>
          </a:xfrm>
          <a:prstGeom prst="rect">
            <a:avLst/>
          </a:prstGeom>
        </p:spPr>
      </p:pic>
      <p:pic>
        <p:nvPicPr>
          <p:cNvPr id="19" name="Graphic 18" hidden="1">
            <a:extLst>
              <a:ext uri="{FF2B5EF4-FFF2-40B4-BE49-F238E27FC236}">
                <a16:creationId xmlns:a16="http://schemas.microsoft.com/office/drawing/2014/main" id="{78BF7E53-A7EE-4C2E-AC4E-83E9E65163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609167" y="803275"/>
            <a:ext cx="2627077" cy="52768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52E045F-278D-44A4-A15F-EDC6935861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F342D6B-0973-43B8-AF2C-18F6B3E692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5E675D7C-C3B5-4613-ACD9-DD67D62A1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D32B4CD7-1EB7-452F-87DF-5E78E5B60B8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D84AEC2D-844A-46E8-AC05-AB39A2116AB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AE2CA2E3-D2B8-46CF-9D1F-E665B0DCAF4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28738" y="619125"/>
            <a:ext cx="2895600" cy="557213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E666A11-694E-4949-A3EB-213407BE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2" name="Graphic 1" hidden="1">
            <a:extLst>
              <a:ext uri="{FF2B5EF4-FFF2-40B4-BE49-F238E27FC236}">
                <a16:creationId xmlns:a16="http://schemas.microsoft.com/office/drawing/2014/main" id="{E7803C64-53F4-300D-A301-87114AF172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456767" y="650875"/>
            <a:ext cx="2627077" cy="527685"/>
          </a:xfrm>
          <a:prstGeom prst="rect">
            <a:avLst/>
          </a:prstGeom>
        </p:spPr>
      </p:pic>
      <p:pic>
        <p:nvPicPr>
          <p:cNvPr id="3" name="Graphic 2" hidden="1">
            <a:extLst>
              <a:ext uri="{FF2B5EF4-FFF2-40B4-BE49-F238E27FC236}">
                <a16:creationId xmlns:a16="http://schemas.microsoft.com/office/drawing/2014/main" id="{6C941643-D18D-945E-EFF3-9434E87B3F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609167" y="803275"/>
            <a:ext cx="2627077" cy="52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17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61FFE3D-F10B-4013-9AE2-E1A89881569A}"/>
              </a:ext>
            </a:extLst>
          </p:cNvPr>
          <p:cNvSpPr/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1" y="2447925"/>
            <a:ext cx="8601074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AEA3AA-2B3E-4DAF-89FE-DA250DCB2ED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EF362AA7-1EAC-44E7-919F-48EA55CF3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6D7F5FED-26C7-415E-B69A-4C0CDF1F5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9B9B4090-0F90-91CE-4656-E539E0675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07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65D2A4A-7EE5-4478-9430-AC3C0366DE45}"/>
              </a:ext>
            </a:extLst>
          </p:cNvPr>
          <p:cNvSpPr/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147762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0" y="3401185"/>
            <a:ext cx="8606362" cy="1437516"/>
          </a:xfrm>
        </p:spPr>
        <p:txBody>
          <a:bodyPr/>
          <a:lstStyle>
            <a:lvl1pPr marL="0" indent="0">
              <a:buFont typeface="Georgia Pro" panose="02040502050405020303" pitchFamily="18" charset="0"/>
              <a:buChar char="​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AEA3AA-2B3E-4DAF-89FE-DA250DCB2ED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BB9BFE-B784-4E78-AD32-9A38046A7D4A}"/>
              </a:ext>
            </a:extLst>
          </p:cNvPr>
          <p:cNvSpPr/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AE259AAF-7742-4C31-A6DC-EE49DE92A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8F224C4-74B1-4E6A-B34A-05073640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EC2E302-A865-3D91-AC7C-8699A5BB8D81}"/>
              </a:ext>
            </a:extLst>
          </p:cNvPr>
          <p:cNvSpPr/>
          <p:nvPr userDrawn="1"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7" name="Graphic 11">
            <a:extLst>
              <a:ext uri="{FF2B5EF4-FFF2-40B4-BE49-F238E27FC236}">
                <a16:creationId xmlns:a16="http://schemas.microsoft.com/office/drawing/2014/main" id="{D7670835-25B3-75AB-213E-D58C7AE72C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1DD34B-36C4-4B3A-8C77-51BCA2D2BB65}"/>
              </a:ext>
            </a:extLst>
          </p:cNvPr>
          <p:cNvSpPr/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6D03AA4-04E6-4AFC-A135-B15C09BB8AA8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2208EC-9996-43C3-B6FC-F816965F0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15" y="3032103"/>
            <a:ext cx="4124370" cy="793794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63AA19A-9565-4DD4-825B-049CC885F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07E3FBE-E7A0-5751-A768-51D58195C660}"/>
              </a:ext>
            </a:extLst>
          </p:cNvPr>
          <p:cNvSpPr/>
          <p:nvPr userDrawn="1"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5AC32-FF99-0DEE-23E5-D9A2E8711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15" y="3032103"/>
            <a:ext cx="4124370" cy="79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26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85468-EF30-4922-9943-6E24B18090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3000" b="1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3AB30-8BDA-4C22-AC4C-B605D76CC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772920"/>
            <a:ext cx="11125200" cy="383730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3A4680-8681-40F0-9BDC-E6103001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D5D4A-A274-4FCD-8AF1-4DEB18E07401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48D95-5D19-4312-9C55-B472BE160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62DA73-10F4-4A6E-9A39-E36F11254E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3C4693A-E0A6-4B76-AADF-58E02578A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302830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85468-EF30-4922-9943-6E24B18090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3AB30-8BDA-4C22-AC4C-B605D76CC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3A4680-8681-40F0-9BDC-E6103001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2EA18-D4EA-4F56-BAD6-06B6D475098D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48D95-5D19-4312-9C55-B472BE160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58A2B9-C2D7-428F-87C3-8FCE193155E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3400" y="1099337"/>
            <a:ext cx="11125200" cy="602463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E833F1-DCC3-4B53-8DF2-4A8313911D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78B58B64-1962-47B5-ACAA-9067B0FDA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3281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vy Text - Title,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D0C7C-A8CD-41F6-8C1C-696C8D7EA9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5FB576-B5B5-4084-A1B0-AA88D18B2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3785E5-08F1-46F3-B090-28C987E5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14DB6AC-3E18-469C-8769-21E2897E48D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3400" y="1099337"/>
            <a:ext cx="11125200" cy="602463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ACB2F2F-3358-4EC0-A9FD-E0CC59B120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400" y="1793875"/>
            <a:ext cx="11125200" cy="3837305"/>
          </a:xfrm>
        </p:spPr>
        <p:txBody>
          <a:bodyPr/>
          <a:lstStyle>
            <a:lvl1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200"/>
            </a:lvl1pPr>
            <a:lvl2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/>
            </a:lvl2pPr>
            <a:lvl3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marL="684213" indent="-227013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-"/>
              <a:defRPr sz="1800"/>
            </a:lvl4pPr>
            <a:lvl5pPr marL="914400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400"/>
            </a:lvl5pPr>
            <a:lvl6pPr marL="1144588" indent="-230188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400"/>
            </a:lvl6pPr>
            <a:lvl7pPr marL="1373188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7pPr>
            <a:lvl8pPr marL="1598613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8pPr>
            <a:lvl9pPr marL="1828800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E7DEDC5-507A-4555-B610-77FA545552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15C4E2AC-3B8D-4EF6-AB06-F48DCD77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232401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vy Text - Title, Subhead, Char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85468-EF30-4922-9943-6E24B18090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3A4680-8681-40F0-9BDC-E6103001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2DDE3-D838-43A3-B922-942022D44541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48D95-5D19-4312-9C55-B472BE160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58A2B9-C2D7-428F-87C3-8FCE193155E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3400" y="1099337"/>
            <a:ext cx="11125200" cy="602463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E833F1-DCC3-4B53-8DF2-4A8313911D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59BE0F6-6EA8-4F59-826B-71F2A566224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3400" y="1793875"/>
            <a:ext cx="7353300" cy="3837305"/>
          </a:xfrm>
        </p:spPr>
        <p:txBody>
          <a:bodyPr/>
          <a:lstStyle>
            <a:lvl1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200"/>
            </a:lvl1pPr>
            <a:lvl2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/>
            </a:lvl2pPr>
            <a:lvl3pPr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marL="684213" indent="-227013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-"/>
              <a:defRPr sz="1800"/>
            </a:lvl4pPr>
            <a:lvl5pPr marL="914400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400"/>
            </a:lvl5pPr>
            <a:lvl6pPr marL="1144588" indent="-230188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400"/>
            </a:lvl6pPr>
            <a:lvl7pPr marL="1373188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7pPr>
            <a:lvl8pPr marL="1598613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8pPr>
            <a:lvl9pPr marL="1828800" indent="-228600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95D6FC5-3323-4B05-88AC-7633ADACBD98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962901" y="1793875"/>
            <a:ext cx="3695700" cy="3844925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 marL="914400" indent="-228600">
              <a:defRPr sz="2000"/>
            </a:lvl5pPr>
            <a:lvl6pPr marL="914400" indent="-228600">
              <a:defRPr sz="2000"/>
            </a:lvl6pPr>
            <a:lvl7pPr marL="914400" indent="-228600">
              <a:defRPr sz="2000"/>
            </a:lvl7pPr>
            <a:lvl8pPr marL="914400" indent="-228600">
              <a:defRPr sz="2000"/>
            </a:lvl8pPr>
            <a:lvl9pPr marL="914400" indent="-228600">
              <a:defRPr sz="2000"/>
            </a:lvl9pPr>
          </a:lstStyle>
          <a:p>
            <a:pPr lvl="0"/>
            <a:r>
              <a:rPr lang="en-US"/>
              <a:t>Click icon to add chart or type side-bar text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434A5687-B854-427F-94BB-238A5127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542970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A57A-404E-42A7-AA8A-9A5218A491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5D2D9-4947-4981-88B4-82ADE6B84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793875"/>
            <a:ext cx="5486400" cy="384492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FFB780-E40B-48A3-A14F-FE0593BE2B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93875"/>
            <a:ext cx="5485226" cy="384492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7801E-0542-4957-95AE-3743B6110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6DAEF-AFBD-4B85-8528-BC3C4EFD7625}" type="datetime1">
              <a:rPr lang="en-US" smtClean="0"/>
              <a:t>2/24/2025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C339BF-266E-4AAB-80F7-23E1F2375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348C486-B6DF-4A2C-B286-C000C929C88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3400" y="1099337"/>
            <a:ext cx="11125200" cy="602463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249CEE7-BF87-4577-92DB-2764649F34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2EF6FCB9-2450-430E-B50C-3BC9E7179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054038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78D47-C6BF-417C-914F-8AC1FD26CD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11125202" cy="596417"/>
          </a:xfrm>
        </p:spPr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C2D3E-5C6A-4A08-BE25-E73BC596F0A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3400" y="1099337"/>
            <a:ext cx="5464175" cy="602463"/>
          </a:xfrm>
        </p:spPr>
        <p:txBody>
          <a:bodyPr anchor="b"/>
          <a:lstStyle>
            <a:lvl1pPr marL="0" indent="0">
              <a:lnSpc>
                <a:spcPct val="85000"/>
              </a:lnSpc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table or chart header in sentence case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D69F1-2F51-469C-ADDE-9B28D982118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3400" y="1793875"/>
            <a:ext cx="5464175" cy="3844925"/>
          </a:xfrm>
        </p:spPr>
        <p:txBody>
          <a:bodyPr/>
          <a:lstStyle>
            <a:lvl1pPr>
              <a:defRPr/>
            </a:lvl1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icon to add table or chart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BE59B4-A068-423B-B38A-B26FFE40ACB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099337"/>
            <a:ext cx="5486400" cy="602463"/>
          </a:xfrm>
        </p:spPr>
        <p:txBody>
          <a:bodyPr anchor="b"/>
          <a:lstStyle>
            <a:lvl1pPr marL="0" indent="0">
              <a:lnSpc>
                <a:spcPct val="85000"/>
              </a:lnSpc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table or chart header in sentence case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51B85C-6EC7-4BD6-8003-F546F62AAFCD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1793875"/>
            <a:ext cx="5485226" cy="3844925"/>
          </a:xfrm>
        </p:spPr>
        <p:txBody>
          <a:bodyPr/>
          <a:lstStyle>
            <a:lvl1pPr>
              <a:defRPr/>
            </a:lvl1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icon to add table or chart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5DB192-774F-4A52-8B5A-441E41642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C961C-569C-49A3-BC37-1BBF8BA8AD45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94E2-E74F-4340-B9F7-B760B7888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93B8D93-1F93-4346-93D1-6E578A3091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744A587A-8250-4788-8070-96A59D0C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490872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92A38-232B-4B92-9446-A792F55953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 Using First Letter Caps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458CD1-6B84-4D27-A462-6327CA42D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C4B3-A3AA-4C2C-8E35-C460FF3A0182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DA78A9-94F5-4A74-A153-1DA4D597F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3795498-8707-4C32-B37B-805C6FC09A1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3400" y="1099337"/>
            <a:ext cx="11125200" cy="602463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1077C4A6-727F-40F7-90FA-27039D085B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8BD27A9B-C5C1-4930-8212-1EFC2D1FC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4248431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-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BDE24F-D5D7-416B-A01F-0EA80989EB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1800" y="1901371"/>
            <a:ext cx="8606362" cy="147762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61CF-6ACC-4496-A838-F98DEFA928BD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2855" y="7010400"/>
            <a:ext cx="3352800" cy="320675"/>
          </a:xfrm>
        </p:spPr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98843" y="3401184"/>
            <a:ext cx="8679320" cy="1437516"/>
          </a:xfrm>
        </p:spPr>
        <p:txBody>
          <a:bodyPr/>
          <a:lstStyle>
            <a:lvl1pPr marL="0" indent="0" algn="l"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6C61ECD7-70AB-4C98-A456-A68818019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5F98E0DA-E85D-4BD8-B0C1-95AF17CD9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087D4E7F-02D0-84D9-7B6D-8590AA90D5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A7F391-2828-4A62-97DE-645646C45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C4683-7B93-4D4E-A15E-6557F73EE631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9D539-E4E3-462E-AEE3-F895E95CE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EBD23B1-7982-44C5-897F-A3043D1F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429548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D81DE-0B73-4E15-B154-571E2326B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3695701" cy="1206500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827EEF-439F-411B-B07B-6DF1642AA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5299" y="495300"/>
            <a:ext cx="7353301" cy="5143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C1F951-C8D9-4E8E-BC9D-91900C85237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793875"/>
            <a:ext cx="3695700" cy="3844925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1C6493-1C72-474C-9E57-060A22DAA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D525-3B21-4E70-A0A3-49F377A35893}" type="datetime1">
              <a:rPr lang="en-US" smtClean="0"/>
              <a:t>2/24/2025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0DB56-9071-4328-A05E-438D31D74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DFE69A-60DD-4B1D-B9E1-092F2D445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B6165C5A-1EB8-4D90-8A98-81DBF0F3F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42741361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3695701" cy="1206500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5B4A58-9192-401C-A274-773FE853BD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05300" y="495300"/>
            <a:ext cx="7353300" cy="5143500"/>
          </a:xfrm>
          <a:solidFill>
            <a:schemeClr val="bg1"/>
          </a:solidFill>
        </p:spPr>
        <p:txBody>
          <a:bodyPr bIns="27432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398" y="1793875"/>
            <a:ext cx="3695701" cy="3844925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0C7E-84E9-40FD-AAA4-2CE3963C0875}" type="datetime1">
              <a:rPr lang="en-US" smtClean="0"/>
              <a:t>2/24/2025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691F6-3AAB-4644-B389-DB5B3E3CD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37AE28F-57B7-4F25-B51B-A345D60D17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C50F5E0-4400-4B4B-979B-A0EBFB0AE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716056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75F6-364F-40DA-B1CB-4179B5712927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7680F8-8BD1-45DC-9BC2-A729DB3506C2}"/>
              </a:ext>
            </a:extLst>
          </p:cNvPr>
          <p:cNvSpPr>
            <a:spLocks noGrp="1"/>
          </p:cNvSpPr>
          <p:nvPr>
            <p:ph type="pic" idx="13"/>
          </p:nvPr>
        </p:nvSpPr>
        <p:spPr bwMode="gray">
          <a:xfrm>
            <a:off x="8261350" y="0"/>
            <a:ext cx="3930650" cy="6857999"/>
          </a:xfrm>
          <a:custGeom>
            <a:avLst/>
            <a:gdLst>
              <a:gd name="connsiteX0" fmla="*/ 2869866 w 3930650"/>
              <a:gd name="connsiteY0" fmla="*/ 0 h 6857999"/>
              <a:gd name="connsiteX1" fmla="*/ 3930650 w 3930650"/>
              <a:gd name="connsiteY1" fmla="*/ 0 h 6857999"/>
              <a:gd name="connsiteX2" fmla="*/ 3930650 w 3930650"/>
              <a:gd name="connsiteY2" fmla="*/ 6857999 h 6857999"/>
              <a:gd name="connsiteX3" fmla="*/ 1710755 w 3930650"/>
              <a:gd name="connsiteY3" fmla="*/ 6857999 h 6857999"/>
              <a:gd name="connsiteX4" fmla="*/ 0 w 3930650"/>
              <a:gd name="connsiteY4" fmla="*/ 334645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0650" h="6857999">
                <a:moveTo>
                  <a:pt x="2869866" y="0"/>
                </a:moveTo>
                <a:lnTo>
                  <a:pt x="3930650" y="0"/>
                </a:lnTo>
                <a:lnTo>
                  <a:pt x="3930650" y="6857999"/>
                </a:lnTo>
                <a:lnTo>
                  <a:pt x="1710755" y="6857999"/>
                </a:lnTo>
                <a:lnTo>
                  <a:pt x="0" y="334645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bIns="457200" anchor="ctr">
            <a:no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404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id="{D803330E-D91B-4898-8D41-E2E5DD43ED6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8" name="Graphic 17" hidden="1">
            <a:extLst>
              <a:ext uri="{FF2B5EF4-FFF2-40B4-BE49-F238E27FC236}">
                <a16:creationId xmlns:a16="http://schemas.microsoft.com/office/drawing/2014/main" id="{F66AFFBB-1BE3-4118-99F4-3AD18DE263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456767" y="650875"/>
            <a:ext cx="2627077" cy="527685"/>
          </a:xfrm>
          <a:prstGeom prst="rect">
            <a:avLst/>
          </a:prstGeom>
        </p:spPr>
      </p:pic>
      <p:pic>
        <p:nvPicPr>
          <p:cNvPr id="19" name="Graphic 18" hidden="1">
            <a:extLst>
              <a:ext uri="{FF2B5EF4-FFF2-40B4-BE49-F238E27FC236}">
                <a16:creationId xmlns:a16="http://schemas.microsoft.com/office/drawing/2014/main" id="{78BF7E53-A7EE-4C2E-AC4E-83E9E6516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609167" y="803275"/>
            <a:ext cx="2627077" cy="52768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52E045F-278D-44A4-A15F-EDC6935861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F342D6B-0973-43B8-AF2C-18F6B3E692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5E675D7C-C3B5-4613-ACD9-DD67D62A1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D32B4CD7-1EB7-452F-87DF-5E78E5B60B8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D84AEC2D-844A-46E8-AC05-AB39A2116AB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AE2CA2E3-D2B8-46CF-9D1F-E665B0DCAF4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28738" y="619125"/>
            <a:ext cx="2895600" cy="557213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E666A11-694E-4949-A3EB-213407BE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9670361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-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BDE24F-D5D7-416B-A01F-0EA80989EB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1800" y="1901371"/>
            <a:ext cx="8606362" cy="147762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61CF-6ACC-4496-A838-F98DEFA928BD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2855" y="7010400"/>
            <a:ext cx="3352800" cy="320675"/>
          </a:xfrm>
        </p:spPr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98843" y="3401184"/>
            <a:ext cx="8679320" cy="1437516"/>
          </a:xfrm>
        </p:spPr>
        <p:txBody>
          <a:bodyPr/>
          <a:lstStyle>
            <a:lvl1pPr marL="0" indent="0" algn="l"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6C61ECD7-70AB-4C98-A456-A688180196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5F98E0DA-E85D-4BD8-B0C1-95AF17CD9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573715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D592FA1D-DE7C-47D8-A6F8-DD525DF104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5429" y="2447925"/>
            <a:ext cx="8602733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AEA3AA-2B3E-4DAF-89FE-DA250DCB2ED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4801F87A-9CB4-49FE-AE43-D20078BEA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D4D25E19-0C61-45D6-95E7-1B6CB75F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9657218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BC3DF0BC-0714-454B-8F8A-AB01F209BD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6D03AA4-04E6-4AFC-A135-B15C09BB8AA8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D0EC04-1464-4A04-835D-91D241EF9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043925" y="2871765"/>
            <a:ext cx="3947550" cy="7937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3A3CF13-45EC-4205-883F-E3AF6E08D9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196325" y="3024165"/>
            <a:ext cx="3947550" cy="79379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6753063-F9D6-4535-8C86-4349B2E565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348725" y="3176565"/>
            <a:ext cx="3947550" cy="7937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6F06AC-3C3C-4B9F-A1BA-8AB6E72599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0F4099-EAC0-4017-9E5E-8DA05F7D057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043363" y="3024188"/>
            <a:ext cx="4100512" cy="79375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B69806F-ADC3-4B0D-B546-E50D02FC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4275720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BBADC-A1DF-E08B-F94F-2C24D4FBE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68E653-5D80-F1D2-B3A6-2B138A848C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FFEC79-A3BC-16E9-53BF-1BD519D26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1E506-675A-38CA-652D-672AC5F85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83F1D-8BA8-2C61-4BD7-C3730DCEB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9263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39785-AF11-AA42-9908-0E517C3C4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F26BF1-2110-5C30-A21F-F8679AB59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C4D19-07AA-1D5A-979C-DF2CEF530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B9784-3BCE-FAB7-60DF-3127C6637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84FAC-FA01-433D-6758-97C962717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51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D592FA1D-DE7C-47D8-A6F8-DD525DF104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5429" y="2447925"/>
            <a:ext cx="8602733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AEA3AA-2B3E-4DAF-89FE-DA250DCB2ED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4801F87A-9CB4-49FE-AE43-D20078BEA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D4D25E19-0C61-45D6-95E7-1B6CB75F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DAA65018-13A5-55C5-BA79-355B2C1097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09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BCC1B-84B9-2137-4277-0A18C21A3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C0182-2C3B-89C8-0D34-DA17DD9B6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22C1D-7230-6250-B61D-23CCA2C6D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C3DDD-A85C-5F87-D335-BFC6464EF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04668-4BFF-28AC-F80C-F0B2F7A53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297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0B217-D6A0-42D0-8A96-628E38C8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240CB7-B5AC-4437-673C-94BB58F44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05503-0868-3C7A-15B3-D06533B4A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CFE1B-9816-6F97-B705-C39BFE577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99920-AB37-AC91-B4EE-39A3ACC69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343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D2B17-9C6A-6767-FA8C-D0F191C32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2CAFC-FD47-285C-7DFF-CD607DA45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99123-07EF-4726-6159-916157C88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B3C19-D3DD-9132-73C3-2E78814C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9A64F-31F9-107B-F23F-C05AFDCCF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2FBA4-8BF6-C682-DFD1-28661229A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081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76E6B-176D-2316-2F00-CB1027195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403BB-F3C9-1E5A-E119-F3E8A5C53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A3485-BEDA-5E96-CD1A-013A1421A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86DF72-4424-270C-1465-61FEE3823A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D2D31E-780E-ADAC-9209-144AB48098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2F5802-1F79-8993-97D3-80EEDC750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656E75-74C8-BAC9-BF4F-94A03536F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6059CA-8B9C-757A-FCCD-02E4D0DA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972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27259-6221-5702-ED37-46CD5E733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A09236-EFB4-793B-C2E0-DC906268A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18018A-C896-CCA3-7631-58FFD539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0194C9-E6DD-38F2-A560-44970CC11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695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BFAC84-CE31-993D-12BA-DD1940E1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9B3155-CB2F-0593-A819-6B7BF611F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A2F4A-DBFD-9A82-448C-ED34F7BD8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716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0481C-6C7C-07E1-158A-3DEFD1E2B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60835-D4C7-2002-B597-4755A3E3E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88E8B5-188C-9455-E16A-BD2DC4358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8D0992-DD91-2726-DDD4-C13B964FC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7E6537-701F-59F1-3A02-531F68DA5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90E76-09E1-83AD-85F6-40DDD8942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892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9DFAB-D27E-534D-94FA-E05D4A47D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F3B286-E653-E562-9FC4-8A4245213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2334E4-40D6-76C9-74BE-ABE31AFE2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BE964D-E1C4-0F13-977D-64069ED84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0269C-D848-DBBD-8791-2E8E8AB6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DBFABA-6C7E-8391-AAC9-F68F6B979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6370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9FE6C-689F-D9E3-92F3-EC522A4FB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1CCAF8-AE9E-0E0D-DF1B-AA58F9ECC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E64B4C-6997-0D1C-ABBA-8448B8513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B0506-FF38-7D7E-D048-514C70CDF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F958-7B17-C72B-4710-BBD6B77A7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543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EAD856-8234-3A32-335C-CA8349BB2B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A26A8-4165-D990-A746-BEB58BCD33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9487F-B6E8-A96D-D189-E41F1C2B0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A9688-C575-444E-0380-56246D155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ECC99-F40E-BF0C-F64F-5F7F60E7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05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BC3DF0BC-0714-454B-8F8A-AB01F209BD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6D03AA4-04E6-4AFC-A135-B15C09BB8AA8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D0EC04-1464-4A04-835D-91D241EF9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043925" y="2871765"/>
            <a:ext cx="3947550" cy="7937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3A3CF13-45EC-4205-883F-E3AF6E08D9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196325" y="3024165"/>
            <a:ext cx="3947550" cy="79379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6753063-F9D6-4535-8C86-4349B2E565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348725" y="3176565"/>
            <a:ext cx="3947550" cy="7937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6F06AC-3C3C-4B9F-A1BA-8AB6E72599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0F4099-EAC0-4017-9E5E-8DA05F7D057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043363" y="3024188"/>
            <a:ext cx="4100512" cy="79375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B69806F-ADC3-4B0D-B546-E50D02FC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E9807D4-C0F4-E4CD-BC70-D1CD560938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196325" y="3024165"/>
            <a:ext cx="3947550" cy="79379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D32AB57-B2EE-7DD5-D170-2F6F18AE96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348725" y="3176565"/>
            <a:ext cx="3947550" cy="7937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A6DF71-28FD-9D93-916E-3F753F4FD0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14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57C34-1B61-F0BE-6A93-FAD977321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229CA1-AF8C-308E-46D7-479FC6DA02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EAB09-23E9-8157-159A-DD5F17C26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3C0DF-AB95-D2DB-9DAF-B4C16176D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E0D78-A306-C8AE-E5AB-D52070E12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22424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50923-1184-B865-C4CA-A7D0E3E0A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AF5E3-8C12-BBC0-CD44-29CBECAE2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12D6A-053E-E579-478B-E845DA535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C0E1A-1844-923B-400B-A855AF56F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70F64-2061-DF10-05F2-814EF9F19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64411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A9477-47B2-A7F6-8B27-FF84D0CD3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9C587A-0786-57F6-CE33-ABE99A213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10724-F8B3-DB62-579B-E7F73FC44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777F-8483-9B53-8FD7-DAD4C4F56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220DE-FE85-A2FA-EB9A-72711818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36873"/>
      </p:ext>
    </p:extLst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F1CC8-4CBF-F5AA-2D5A-7222B48F1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78E91-0DAB-71F1-A761-89DA8856B9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7A50AC-867D-83A7-844A-71B1BF59B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C3E4BC-1D22-5D3E-EE94-C97B65CB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40B345-CE76-A1D4-B2D5-EC68E2DC1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41747-E7DE-3745-8DE5-B2383D2A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1991"/>
      </p:ext>
    </p:extLst>
  </p:cSld>
  <p:clrMapOvr>
    <a:masterClrMapping/>
  </p:clrMapOvr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986D4-E674-23F6-5866-6200F21DE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881F50-A110-57E3-823B-2A8BB2E36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D75BF-0389-D254-EDBB-1CE80F175B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FD3FB-06A1-AF12-7F78-0F74EE32A0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CA4BF8-113B-26EC-AFDC-D8C8DD5A34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953F0C-6336-614B-AC40-CCC3A76A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E3A342-B820-CEDD-E9FB-360041506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4A9D99-547C-E806-0B03-607695CA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618161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B798A-9845-7A85-0D1A-A90CD12BF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84FE0-0B22-8AB4-1AA6-ED8EFA29C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FCFD2-4B4E-65A1-D5ED-4FED4131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81159F-6568-9682-6BFA-CAAFF8449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02272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30C0D4-34E6-2B7D-5F1E-5C9DC0CFC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E92DC0-76C4-F52D-FF70-6516EDC15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A30049-76F0-BAD1-4413-09E041C48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6413"/>
      </p:ext>
    </p:extLst>
  </p:cSld>
  <p:clrMapOvr>
    <a:masterClrMapping/>
  </p:clrMapOvr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53455-4268-0F35-290F-1AFC9A877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B9FC8-C196-11EE-97B7-322AA8E4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FB807-7175-72F1-EEB4-6E74BF627D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055D07-652D-DEF4-7FDA-EF2F8DDE6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286476-A36C-0271-2325-1AF0B8025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5EC64-D394-6669-0039-44C8EB154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15895"/>
      </p:ext>
    </p:extLst>
  </p:cSld>
  <p:clrMapOvr>
    <a:masterClrMapping/>
  </p:clrMapOvr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47CA7-0DA7-7CBE-4DC0-BEEF49DEF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30E49F-4CA2-FA95-F086-8587FDAC4C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93DC69-748D-260B-6B98-DA3BF3500F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8DAF5E-C2D6-3B26-B6DE-8C039AA11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2520E-1A78-32D7-DA6D-E747CC7D6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D581D-DF2D-5717-468D-9E09A2AA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64442"/>
      </p:ext>
    </p:extLst>
  </p:cSld>
  <p:clrMapOvr>
    <a:masterClrMapping/>
  </p:clrMapOvr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6C944-4BB3-BEB7-7C39-C4A456C61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517008-8179-B52D-10B9-E5C8977FA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B26EB-291A-C267-075D-A0B18063C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594F9-1274-C2D6-1FD5-9BDF9C929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2FEDE-E60B-D945-883E-E75A73DCE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7071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AB5A455-5612-46E5-923A-EA0FF34482EA}"/>
              </a:ext>
            </a:extLst>
          </p:cNvPr>
          <p:cNvSpPr/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BE4AC57-C702-4E71-8F95-F4BA73A7B2CD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620DB-C5E8-4BE9-B28C-F0F1B154B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7F7418C-5750-42C9-93BD-57679A329D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FE6A4EC-E9FD-4F20-9027-62B12144B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72" y="619125"/>
            <a:ext cx="2876978" cy="553152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5B89874-D993-03CE-F98B-98304EB3F5CD}"/>
              </a:ext>
            </a:extLst>
          </p:cNvPr>
          <p:cNvSpPr/>
          <p:nvPr userDrawn="1"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B10428-D046-B1BF-7D7E-A2402C254B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72" y="619125"/>
            <a:ext cx="2876978" cy="5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366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A671F2-8535-7400-0C15-47C0FDD457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C77EAD-13D7-CC20-4595-C267DDE64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CF559-208E-2F49-ED4F-4E3885B96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E6D09-BB32-258C-F2DC-A1DE0B383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E6B09-3729-9326-52D2-34ADA82AF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875397"/>
      </p:ext>
    </p:extLst>
  </p:cSld>
  <p:clrMapOvr>
    <a:masterClrMapping/>
  </p:clrMapOvr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983CA16-723B-4A27-860C-9AA9708001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587F2DF8-4A6D-44BD-BBF2-736121011461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FDB6CB6-8751-477A-8D2F-F157FDFFB6E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1FF2769-ECF2-43D6-9C5F-F6ABFC5CA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pic>
        <p:nvPicPr>
          <p:cNvPr id="40" name="Graphic 11">
            <a:extLst>
              <a:ext uri="{FF2B5EF4-FFF2-40B4-BE49-F238E27FC236}">
                <a16:creationId xmlns:a16="http://schemas.microsoft.com/office/drawing/2014/main" id="{02CA7E07-1F48-49B2-B113-1B34D67C5AF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36000" y="619125"/>
            <a:ext cx="2874050" cy="553152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E25F467-5767-4E2F-AB34-939A0482B2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257026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F7217F2-CE7D-5A5A-22DE-F920440F949E}"/>
              </a:ext>
            </a:extLst>
          </p:cNvPr>
          <p:cNvSpPr/>
          <p:nvPr/>
        </p:nvSpPr>
        <p:spPr bwMode="gray">
          <a:xfrm>
            <a:off x="5525541" y="0"/>
            <a:ext cx="6666459" cy="6858000"/>
          </a:xfrm>
          <a:prstGeom prst="rect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45720" rIns="45720" rtlCol="0" anchor="ctr"/>
          <a:lstStyle/>
          <a:p>
            <a:pPr marL="0" marR="0" lvl="0" indent="0" algn="ctr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7CF6873A-FB59-52EE-6E08-5AFEC71B9009}"/>
              </a:ext>
            </a:extLst>
          </p:cNvPr>
          <p:cNvSpPr/>
          <p:nvPr/>
        </p:nvSpPr>
        <p:spPr bwMode="gray">
          <a:xfrm>
            <a:off x="5525541" y="0"/>
            <a:ext cx="4006361" cy="6858000"/>
          </a:xfrm>
          <a:prstGeom prst="rt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45720" rIns="45720" rtlCol="0" anchor="ctr"/>
          <a:lstStyle/>
          <a:p>
            <a:pPr marL="0" marR="0" lvl="0" indent="0" algn="ctr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2D862-52CF-4389-BE4F-5AF25FCE7FB0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DB6CB6-8751-477A-8D2F-F157FDFFB6E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/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403296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61FFE3D-F10B-4013-9AE2-E1A89881569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1" y="2447925"/>
            <a:ext cx="8601074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F32D49F-5719-4996-B5B1-22C5BC06CDE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EFDB6CB6-8751-477A-8D2F-F157FDFFB6E3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EF362AA7-1EAC-44E7-919F-48EA55CF3E5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6D7F5FED-26C7-415E-B69A-4C0CDF1F5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1486831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65D2A4A-7EE5-4478-9430-AC3C0366DE45}"/>
              </a:ext>
            </a:extLst>
          </p:cNvPr>
          <p:cNvSpPr/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147762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0" y="3401185"/>
            <a:ext cx="8606362" cy="1437516"/>
          </a:xfrm>
        </p:spPr>
        <p:txBody>
          <a:bodyPr/>
          <a:lstStyle>
            <a:lvl1pPr marL="0" indent="0">
              <a:buFont typeface="Georgia Pro" panose="02040502050405020303" pitchFamily="18" charset="0"/>
              <a:buChar char="​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5571A64C-A1CC-4F86-8044-BE9E8FE7C032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EFDB6CB6-8751-477A-8D2F-F157FDFFB6E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BB9BFE-B784-4E78-AD32-9A38046A7D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AE259AAF-7742-4C31-A6DC-EE49DE92A2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8F224C4-74B1-4E6A-B34A-050736407F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8156986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1DD34B-36C4-4B3A-8C77-51BCA2D2B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6CBEC507-FBA0-4DB8-A588-8361E69F9CEB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FDB6CB6-8751-477A-8D2F-F157FDFFB6E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2208EC-9996-43C3-B6FC-F816965F08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3815" y="3033012"/>
            <a:ext cx="4124370" cy="791976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63AA19A-9565-4DD4-825B-049CC885F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22032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nk Saver -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577BA3-B5DA-3723-6766-BB6DA280E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1FF2769-ECF2-43D6-9C5F-F6ABFC5CA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pic>
        <p:nvPicPr>
          <p:cNvPr id="40" name="Graphic 11">
            <a:extLst>
              <a:ext uri="{FF2B5EF4-FFF2-40B4-BE49-F238E27FC236}">
                <a16:creationId xmlns:a16="http://schemas.microsoft.com/office/drawing/2014/main" id="{02CA7E07-1F48-49B2-B113-1B34D67C5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36000" y="619125"/>
            <a:ext cx="2874050" cy="553152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E25F467-5767-4E2F-AB34-939A0482B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660546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nk Saver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1" y="2447925"/>
            <a:ext cx="8601074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EF362AA7-1EAC-44E7-919F-48EA55CF3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C3C38C-C689-6FD7-4951-644272A96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13505" cy="6858000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B971A99B-CA39-8F5F-ACE0-0A3BADDDB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400800"/>
            <a:ext cx="73533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15164213"/>
      </p:ext>
    </p:extLst>
  </p:cSld>
  <p:clrMapOvr>
    <a:masterClrMapping/>
  </p:clrMapOvr>
  <p:hf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Ink Saver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7800CE-5450-413B-F6EE-2D591280030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1350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147762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1800" y="3401185"/>
            <a:ext cx="8606362" cy="1437516"/>
          </a:xfrm>
        </p:spPr>
        <p:txBody>
          <a:bodyPr/>
          <a:lstStyle>
            <a:lvl1pPr marL="0" indent="0">
              <a:buFont typeface="Georgia Pro" panose="02040502050405020303" pitchFamily="18" charset="0"/>
              <a:buChar char="​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Graphic 11">
            <a:extLst>
              <a:ext uri="{FF2B5EF4-FFF2-40B4-BE49-F238E27FC236}">
                <a16:creationId xmlns:a16="http://schemas.microsoft.com/office/drawing/2014/main" id="{AE259AAF-7742-4C31-A6DC-EE49DE92A2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8F224C4-74B1-4E6A-B34A-050736407F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689965227"/>
      </p:ext>
    </p:extLst>
  </p:cSld>
  <p:clrMapOvr>
    <a:masterClrMapping/>
  </p:clrMapOvr>
  <p:hf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X 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4897D5-DF58-1E9B-7479-1E1BA26729A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806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250335044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786230C-8021-4AFD-A532-9EE41297065C}"/>
              </a:ext>
            </a:extLst>
          </p:cNvPr>
          <p:cNvSpPr/>
          <p:nvPr/>
        </p:nvSpPr>
        <p:spPr bwMode="lt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873828" y="1901370"/>
            <a:ext cx="8704334" cy="1477622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873828" y="3401185"/>
            <a:ext cx="8813800" cy="1437516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96D809B8-E9F4-4D51-BB48-DF0B7A9976B6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067539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9A4A7EC-1FF8-4F50-9DF0-98031E4B9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F626BEC9-7134-495F-A591-8EE236F8E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D317FB5-81F6-C441-335C-283557B66B52}"/>
              </a:ext>
            </a:extLst>
          </p:cNvPr>
          <p:cNvSpPr/>
          <p:nvPr userDrawn="1"/>
        </p:nvSpPr>
        <p:spPr bwMode="lt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7" name="Graphic 11">
            <a:extLst>
              <a:ext uri="{FF2B5EF4-FFF2-40B4-BE49-F238E27FC236}">
                <a16:creationId xmlns:a16="http://schemas.microsoft.com/office/drawing/2014/main" id="{1EB9B2A2-B691-A940-C0E8-FB44DE50A5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175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X 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31CA38-8288-268B-83B4-47EE291CA9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416240"/>
      </p:ext>
    </p:extLst>
  </p:cSld>
  <p:clrMapOvr>
    <a:masterClrMapping/>
  </p:clrMapOvr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nk Saver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C5B267-5672-AFBD-4538-DAB9692334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2208EC-9996-43C3-B6FC-F816965F08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15" y="3032103"/>
            <a:ext cx="4124370" cy="793794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63AA19A-9565-4DD4-825B-049CC885FE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532480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AB5A455-5612-46E5-923A-EA0FF34482EA}"/>
              </a:ext>
            </a:extLst>
          </p:cNvPr>
          <p:cNvSpPr/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8D95604A-2F91-4BF3-83C3-826F4F591EF4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620DB-C5E8-4BE9-B28C-F0F1B154B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7F7418C-5750-42C9-93BD-57679A329D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FE6A4EC-E9FD-4F20-9027-62B12144B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72" y="619125"/>
            <a:ext cx="2876978" cy="5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50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786230C-8021-4AFD-A532-9EE41297065C}"/>
              </a:ext>
            </a:extLst>
          </p:cNvPr>
          <p:cNvSpPr/>
          <p:nvPr/>
        </p:nvSpPr>
        <p:spPr bwMode="lt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873828" y="1901370"/>
            <a:ext cx="8704334" cy="1477622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873828" y="3401185"/>
            <a:ext cx="8813800" cy="1437516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8334322A-50DA-44A0-BAA7-48A3F0A02A3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067539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9A4A7EC-1FF8-4F50-9DF0-98031E4B9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F626BEC9-7134-495F-A591-8EE236F8E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8308686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5429" y="2447925"/>
            <a:ext cx="8602733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E05481CB-9CD2-41FF-8898-4F4457136E18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8ACA2BB-2351-4142-9FEC-06798BD7778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709CAD5-784F-4B6C-AC55-812E67073F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16451307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D592FA1D-DE7C-47D8-A6F8-DD525DF104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5429" y="2447925"/>
            <a:ext cx="8602733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C32B24B2-B469-4880-82A5-AC6527131D03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4801F87A-9CB4-49FE-AE43-D20078BEA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D4D25E19-0C61-45D6-95E7-1B6CB75F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5826833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FEE-B650-464C-921F-A9AC992BED5A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7680F8-8BD1-45DC-9BC2-A729DB3506C2}"/>
              </a:ext>
            </a:extLst>
          </p:cNvPr>
          <p:cNvSpPr>
            <a:spLocks noGrp="1"/>
          </p:cNvSpPr>
          <p:nvPr>
            <p:ph type="pic" idx="13"/>
          </p:nvPr>
        </p:nvSpPr>
        <p:spPr bwMode="gray">
          <a:xfrm>
            <a:off x="8261350" y="0"/>
            <a:ext cx="3930650" cy="6857999"/>
          </a:xfrm>
          <a:custGeom>
            <a:avLst/>
            <a:gdLst>
              <a:gd name="connsiteX0" fmla="*/ 2869866 w 3930650"/>
              <a:gd name="connsiteY0" fmla="*/ 0 h 6857999"/>
              <a:gd name="connsiteX1" fmla="*/ 3930650 w 3930650"/>
              <a:gd name="connsiteY1" fmla="*/ 0 h 6857999"/>
              <a:gd name="connsiteX2" fmla="*/ 3930650 w 3930650"/>
              <a:gd name="connsiteY2" fmla="*/ 6857999 h 6857999"/>
              <a:gd name="connsiteX3" fmla="*/ 1710755 w 3930650"/>
              <a:gd name="connsiteY3" fmla="*/ 6857999 h 6857999"/>
              <a:gd name="connsiteX4" fmla="*/ 0 w 3930650"/>
              <a:gd name="connsiteY4" fmla="*/ 334645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0650" h="6857999">
                <a:moveTo>
                  <a:pt x="2869866" y="0"/>
                </a:moveTo>
                <a:lnTo>
                  <a:pt x="3930650" y="0"/>
                </a:lnTo>
                <a:lnTo>
                  <a:pt x="3930650" y="6857999"/>
                </a:lnTo>
                <a:lnTo>
                  <a:pt x="1710755" y="6857999"/>
                </a:lnTo>
                <a:lnTo>
                  <a:pt x="0" y="334645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182880" bIns="457200" anchor="ctr">
            <a:no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859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983CA16-723B-4A27-860C-9AA9708001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788218F-6702-4067-B7BC-50D7D6658B98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60E61A-D61E-44F2-A515-283B98DAFC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B7804EBE-9E78-497F-A63F-32F7F03940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679285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id="{D803330E-D91B-4898-8D41-E2E5DD43ED6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8" name="Graphic 17" hidden="1">
            <a:extLst>
              <a:ext uri="{FF2B5EF4-FFF2-40B4-BE49-F238E27FC236}">
                <a16:creationId xmlns:a16="http://schemas.microsoft.com/office/drawing/2014/main" id="{F66AFFBB-1BE3-4118-99F4-3AD18DE263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456767" y="650875"/>
            <a:ext cx="2627077" cy="527685"/>
          </a:xfrm>
          <a:prstGeom prst="rect">
            <a:avLst/>
          </a:prstGeom>
        </p:spPr>
      </p:pic>
      <p:pic>
        <p:nvPicPr>
          <p:cNvPr id="19" name="Graphic 18" hidden="1">
            <a:extLst>
              <a:ext uri="{FF2B5EF4-FFF2-40B4-BE49-F238E27FC236}">
                <a16:creationId xmlns:a16="http://schemas.microsoft.com/office/drawing/2014/main" id="{78BF7E53-A7EE-4C2E-AC4E-83E9E65163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858"/>
          <a:stretch/>
        </p:blipFill>
        <p:spPr bwMode="gray">
          <a:xfrm>
            <a:off x="1609167" y="803275"/>
            <a:ext cx="2627077" cy="52768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52E045F-278D-44A4-A15F-EDC6935861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F342D6B-0973-43B8-AF2C-18F6B3E692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5E675D7C-C3B5-4613-ACD9-DD67D62A1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D32B4CD7-1EB7-452F-87DF-5E78E5B60B8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105A8EC-081D-446A-99D4-1AD8DF54155B}" type="datetime1">
              <a:rPr lang="en-US" smtClean="0"/>
              <a:t>2/24/2025</a:t>
            </a:fld>
            <a:endParaRPr lang="en-US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D84AEC2D-844A-46E8-AC05-AB39A2116AB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AE2CA2E3-D2B8-46CF-9D1F-E665B0DCAF4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28738" y="619125"/>
            <a:ext cx="2895600" cy="557213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E666A11-694E-4949-A3EB-213407BE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0944185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BDE24F-D5D7-416B-A01F-0EA80989EB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410636" cy="6858000"/>
          </a:xfrm>
          <a:custGeom>
            <a:avLst/>
            <a:gdLst>
              <a:gd name="connsiteX0" fmla="*/ 0 w 4410636"/>
              <a:gd name="connsiteY0" fmla="*/ 0 h 6858000"/>
              <a:gd name="connsiteX1" fmla="*/ 347932 w 4410636"/>
              <a:gd name="connsiteY1" fmla="*/ 0 h 6858000"/>
              <a:gd name="connsiteX2" fmla="*/ 490798 w 4410636"/>
              <a:gd name="connsiteY2" fmla="*/ 0 h 6858000"/>
              <a:gd name="connsiteX3" fmla="*/ 989384 w 4410636"/>
              <a:gd name="connsiteY3" fmla="*/ 0 h 6858000"/>
              <a:gd name="connsiteX4" fmla="*/ 4410636 w 4410636"/>
              <a:gd name="connsiteY4" fmla="*/ 0 h 6858000"/>
              <a:gd name="connsiteX5" fmla="*/ 1818060 w 4410636"/>
              <a:gd name="connsiteY5" fmla="*/ 3028950 h 6858000"/>
              <a:gd name="connsiteX6" fmla="*/ 3652557 w 4410636"/>
              <a:gd name="connsiteY6" fmla="*/ 6858000 h 6858000"/>
              <a:gd name="connsiteX7" fmla="*/ 14449 w 4410636"/>
              <a:gd name="connsiteY7" fmla="*/ 6858000 h 6858000"/>
              <a:gd name="connsiteX8" fmla="*/ 0 w 4410636"/>
              <a:gd name="connsiteY8" fmla="*/ 6827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6" h="6858000">
                <a:moveTo>
                  <a:pt x="0" y="0"/>
                </a:moveTo>
                <a:lnTo>
                  <a:pt x="347932" y="0"/>
                </a:lnTo>
                <a:lnTo>
                  <a:pt x="490798" y="0"/>
                </a:lnTo>
                <a:lnTo>
                  <a:pt x="989384" y="0"/>
                </a:lnTo>
                <a:lnTo>
                  <a:pt x="4410636" y="0"/>
                </a:lnTo>
                <a:lnTo>
                  <a:pt x="1818060" y="3028950"/>
                </a:lnTo>
                <a:lnTo>
                  <a:pt x="3652557" y="6858000"/>
                </a:lnTo>
                <a:lnTo>
                  <a:pt x="14449" y="6858000"/>
                </a:lnTo>
                <a:lnTo>
                  <a:pt x="0" y="6827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0" anchor="ctr">
            <a:noAutofit/>
          </a:bodyPr>
          <a:lstStyle>
            <a:lvl1pPr algn="l">
              <a:defRPr/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picture &gt;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1800" y="1901371"/>
            <a:ext cx="8606362" cy="147762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Type section header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191A-4063-46F7-903C-30544C720F7E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2855" y="7010400"/>
            <a:ext cx="3352800" cy="320675"/>
          </a:xfrm>
        </p:spPr>
        <p:txBody>
          <a:bodyPr/>
          <a:lstStyle/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98843" y="3401184"/>
            <a:ext cx="8679320" cy="1437516"/>
          </a:xfrm>
        </p:spPr>
        <p:txBody>
          <a:bodyPr/>
          <a:lstStyle>
            <a:lvl1pPr marL="0" indent="0" algn="l"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Type subhead if needed to support headline | Section header title should correspond with Agenda</a:t>
            </a:r>
          </a:p>
        </p:txBody>
      </p:sp>
      <p:pic>
        <p:nvPicPr>
          <p:cNvPr id="13" name="Graphic 11">
            <a:extLst>
              <a:ext uri="{FF2B5EF4-FFF2-40B4-BE49-F238E27FC236}">
                <a16:creationId xmlns:a16="http://schemas.microsoft.com/office/drawing/2014/main" id="{6C61ECD7-70AB-4C98-A456-A68818019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5F98E0DA-E85D-4BD8-B0C1-95AF17CD9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1167287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4805125-7EDA-43EA-9549-A1A30F2C4A6D}"/>
              </a:ext>
            </a:extLst>
          </p:cNvPr>
          <p:cNvSpPr/>
          <p:nvPr/>
        </p:nvSpPr>
        <p:spPr bwMode="ltGray">
          <a:xfrm>
            <a:off x="1" y="0"/>
            <a:ext cx="4410637" cy="6858000"/>
          </a:xfrm>
          <a:custGeom>
            <a:avLst/>
            <a:gdLst>
              <a:gd name="connsiteX0" fmla="*/ 0 w 4410637"/>
              <a:gd name="connsiteY0" fmla="*/ 0 h 6858000"/>
              <a:gd name="connsiteX1" fmla="*/ 347933 w 4410637"/>
              <a:gd name="connsiteY1" fmla="*/ 0 h 6858000"/>
              <a:gd name="connsiteX2" fmla="*/ 490799 w 4410637"/>
              <a:gd name="connsiteY2" fmla="*/ 0 h 6858000"/>
              <a:gd name="connsiteX3" fmla="*/ 989385 w 4410637"/>
              <a:gd name="connsiteY3" fmla="*/ 0 h 6858000"/>
              <a:gd name="connsiteX4" fmla="*/ 4410637 w 4410637"/>
              <a:gd name="connsiteY4" fmla="*/ 0 h 6858000"/>
              <a:gd name="connsiteX5" fmla="*/ 1818061 w 4410637"/>
              <a:gd name="connsiteY5" fmla="*/ 3028950 h 6858000"/>
              <a:gd name="connsiteX6" fmla="*/ 3652559 w 4410637"/>
              <a:gd name="connsiteY6" fmla="*/ 6858000 h 6858000"/>
              <a:gd name="connsiteX7" fmla="*/ 14450 w 4410637"/>
              <a:gd name="connsiteY7" fmla="*/ 6858000 h 6858000"/>
              <a:gd name="connsiteX8" fmla="*/ 0 w 4410637"/>
              <a:gd name="connsiteY8" fmla="*/ 68273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0637" h="6858000">
                <a:moveTo>
                  <a:pt x="0" y="0"/>
                </a:moveTo>
                <a:lnTo>
                  <a:pt x="347933" y="0"/>
                </a:lnTo>
                <a:lnTo>
                  <a:pt x="490799" y="0"/>
                </a:lnTo>
                <a:lnTo>
                  <a:pt x="989385" y="0"/>
                </a:lnTo>
                <a:lnTo>
                  <a:pt x="4410637" y="0"/>
                </a:lnTo>
                <a:lnTo>
                  <a:pt x="1818061" y="3028950"/>
                </a:lnTo>
                <a:lnTo>
                  <a:pt x="3652559" y="6858000"/>
                </a:lnTo>
                <a:lnTo>
                  <a:pt x="14450" y="6858000"/>
                </a:lnTo>
                <a:lnTo>
                  <a:pt x="0" y="6827326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897F1-87A9-41DA-A3B3-CD3116C81C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971800" y="1901370"/>
            <a:ext cx="8606362" cy="5465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Type Agenda title 1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EE3C5-07A8-48A6-A1E5-EC83A1AAA9B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 bwMode="gray">
          <a:xfrm>
            <a:off x="2975429" y="2447925"/>
            <a:ext cx="8602733" cy="3190875"/>
          </a:xfrm>
        </p:spPr>
        <p:txBody>
          <a:bodyPr/>
          <a:lstStyle>
            <a:lvl1pPr marL="228600" indent="-228600">
              <a:buFont typeface="+mj-lt"/>
              <a:buAutoNum type="arabicPeriod"/>
              <a:defRPr sz="2200" b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Type agenda item – one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9CCB-6EF0-4C34-9BCE-423074AC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AEA3AA-2B3E-4DAF-89FE-DA250DCB2ED9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751A-1649-41E2-A6BF-DEC75CC4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7962900" y="7162800"/>
            <a:ext cx="3695700" cy="320675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8ACA2BB-2351-4142-9FEC-06798BD77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709CAD5-784F-4B6C-AC55-812E6707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5" name="Graphic 10">
            <a:extLst>
              <a:ext uri="{FF2B5EF4-FFF2-40B4-BE49-F238E27FC236}">
                <a16:creationId xmlns:a16="http://schemas.microsoft.com/office/drawing/2014/main" id="{BB31537E-124C-9A68-4694-EAA29D7E4C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351993" y="5959906"/>
            <a:ext cx="2243107" cy="4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3503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X Picture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9719-8634-4B35-BBC5-F897AFB9720F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7680F8-8BD1-45DC-9BC2-A729DB3506C2}"/>
              </a:ext>
            </a:extLst>
          </p:cNvPr>
          <p:cNvSpPr>
            <a:spLocks noGrp="1"/>
          </p:cNvSpPr>
          <p:nvPr>
            <p:ph type="pic" idx="13"/>
          </p:nvPr>
        </p:nvSpPr>
        <p:spPr bwMode="gray">
          <a:xfrm>
            <a:off x="5605581" y="-83047"/>
            <a:ext cx="6586419" cy="6941047"/>
          </a:xfrm>
          <a:custGeom>
            <a:avLst/>
            <a:gdLst>
              <a:gd name="connsiteX0" fmla="*/ 2869866 w 3930650"/>
              <a:gd name="connsiteY0" fmla="*/ 0 h 6857999"/>
              <a:gd name="connsiteX1" fmla="*/ 3930650 w 3930650"/>
              <a:gd name="connsiteY1" fmla="*/ 0 h 6857999"/>
              <a:gd name="connsiteX2" fmla="*/ 3930650 w 3930650"/>
              <a:gd name="connsiteY2" fmla="*/ 6857999 h 6857999"/>
              <a:gd name="connsiteX3" fmla="*/ 1710755 w 3930650"/>
              <a:gd name="connsiteY3" fmla="*/ 6857999 h 6857999"/>
              <a:gd name="connsiteX4" fmla="*/ 0 w 3930650"/>
              <a:gd name="connsiteY4" fmla="*/ 3346450 h 6857999"/>
              <a:gd name="connsiteX0" fmla="*/ 144085 w 6317196"/>
              <a:gd name="connsiteY0" fmla="*/ 0 h 6866311"/>
              <a:gd name="connsiteX1" fmla="*/ 6317196 w 6317196"/>
              <a:gd name="connsiteY1" fmla="*/ 8312 h 6866311"/>
              <a:gd name="connsiteX2" fmla="*/ 6317196 w 6317196"/>
              <a:gd name="connsiteY2" fmla="*/ 6866311 h 6866311"/>
              <a:gd name="connsiteX3" fmla="*/ 4097301 w 6317196"/>
              <a:gd name="connsiteY3" fmla="*/ 6866311 h 6866311"/>
              <a:gd name="connsiteX4" fmla="*/ 2386546 w 6317196"/>
              <a:gd name="connsiteY4" fmla="*/ 3354762 h 6866311"/>
              <a:gd name="connsiteX5" fmla="*/ 144085 w 6317196"/>
              <a:gd name="connsiteY5" fmla="*/ 0 h 6866311"/>
              <a:gd name="connsiteX0" fmla="*/ 144339 w 6317450"/>
              <a:gd name="connsiteY0" fmla="*/ 0 h 6866311"/>
              <a:gd name="connsiteX1" fmla="*/ 6317450 w 6317450"/>
              <a:gd name="connsiteY1" fmla="*/ 8312 h 6866311"/>
              <a:gd name="connsiteX2" fmla="*/ 6317450 w 6317450"/>
              <a:gd name="connsiteY2" fmla="*/ 6866311 h 6866311"/>
              <a:gd name="connsiteX3" fmla="*/ 4097555 w 6317450"/>
              <a:gd name="connsiteY3" fmla="*/ 6866311 h 6866311"/>
              <a:gd name="connsiteX4" fmla="*/ 2378487 w 6317450"/>
              <a:gd name="connsiteY4" fmla="*/ 3338136 h 6866311"/>
              <a:gd name="connsiteX5" fmla="*/ 144339 w 6317450"/>
              <a:gd name="connsiteY5" fmla="*/ 0 h 6866311"/>
              <a:gd name="connsiteX0" fmla="*/ 378944 w 6552055"/>
              <a:gd name="connsiteY0" fmla="*/ 0 h 6866311"/>
              <a:gd name="connsiteX1" fmla="*/ 6552055 w 6552055"/>
              <a:gd name="connsiteY1" fmla="*/ 8312 h 6866311"/>
              <a:gd name="connsiteX2" fmla="*/ 6552055 w 6552055"/>
              <a:gd name="connsiteY2" fmla="*/ 6866311 h 6866311"/>
              <a:gd name="connsiteX3" fmla="*/ 4332160 w 6552055"/>
              <a:gd name="connsiteY3" fmla="*/ 6866311 h 6866311"/>
              <a:gd name="connsiteX4" fmla="*/ 2613092 w 6552055"/>
              <a:gd name="connsiteY4" fmla="*/ 3338136 h 6866311"/>
              <a:gd name="connsiteX5" fmla="*/ 727604 w 6552055"/>
              <a:gd name="connsiteY5" fmla="*/ 573577 h 6866311"/>
              <a:gd name="connsiteX6" fmla="*/ 378944 w 6552055"/>
              <a:gd name="connsiteY6" fmla="*/ 0 h 6866311"/>
              <a:gd name="connsiteX0" fmla="*/ 370976 w 6544087"/>
              <a:gd name="connsiteY0" fmla="*/ 0 h 6866311"/>
              <a:gd name="connsiteX1" fmla="*/ 6544087 w 6544087"/>
              <a:gd name="connsiteY1" fmla="*/ 8312 h 6866311"/>
              <a:gd name="connsiteX2" fmla="*/ 6544087 w 6544087"/>
              <a:gd name="connsiteY2" fmla="*/ 6866311 h 6866311"/>
              <a:gd name="connsiteX3" fmla="*/ 4324192 w 6544087"/>
              <a:gd name="connsiteY3" fmla="*/ 6866311 h 6866311"/>
              <a:gd name="connsiteX4" fmla="*/ 2605124 w 6544087"/>
              <a:gd name="connsiteY4" fmla="*/ 3338136 h 6866311"/>
              <a:gd name="connsiteX5" fmla="*/ 719636 w 6544087"/>
              <a:gd name="connsiteY5" fmla="*/ 573577 h 6866311"/>
              <a:gd name="connsiteX6" fmla="*/ 935768 w 6544087"/>
              <a:gd name="connsiteY6" fmla="*/ 872836 h 6866311"/>
              <a:gd name="connsiteX7" fmla="*/ 370976 w 6544087"/>
              <a:gd name="connsiteY7" fmla="*/ 0 h 6866311"/>
              <a:gd name="connsiteX0" fmla="*/ 455303 w 6628414"/>
              <a:gd name="connsiteY0" fmla="*/ 0 h 6866311"/>
              <a:gd name="connsiteX1" fmla="*/ 6628414 w 6628414"/>
              <a:gd name="connsiteY1" fmla="*/ 8312 h 6866311"/>
              <a:gd name="connsiteX2" fmla="*/ 6628414 w 6628414"/>
              <a:gd name="connsiteY2" fmla="*/ 6866311 h 6866311"/>
              <a:gd name="connsiteX3" fmla="*/ 4408519 w 6628414"/>
              <a:gd name="connsiteY3" fmla="*/ 6866311 h 6866311"/>
              <a:gd name="connsiteX4" fmla="*/ 2689451 w 6628414"/>
              <a:gd name="connsiteY4" fmla="*/ 3338136 h 6866311"/>
              <a:gd name="connsiteX5" fmla="*/ 803963 w 6628414"/>
              <a:gd name="connsiteY5" fmla="*/ 573577 h 6866311"/>
              <a:gd name="connsiteX6" fmla="*/ 1020095 w 6628414"/>
              <a:gd name="connsiteY6" fmla="*/ 872836 h 6866311"/>
              <a:gd name="connsiteX7" fmla="*/ 637710 w 6628414"/>
              <a:gd name="connsiteY7" fmla="*/ 332508 h 6866311"/>
              <a:gd name="connsiteX8" fmla="*/ 455303 w 6628414"/>
              <a:gd name="connsiteY8" fmla="*/ 0 h 6866311"/>
              <a:gd name="connsiteX0" fmla="*/ 481274 w 6654385"/>
              <a:gd name="connsiteY0" fmla="*/ 0 h 6866311"/>
              <a:gd name="connsiteX1" fmla="*/ 6654385 w 6654385"/>
              <a:gd name="connsiteY1" fmla="*/ 8312 h 6866311"/>
              <a:gd name="connsiteX2" fmla="*/ 6654385 w 6654385"/>
              <a:gd name="connsiteY2" fmla="*/ 6866311 h 6866311"/>
              <a:gd name="connsiteX3" fmla="*/ 4434490 w 6654385"/>
              <a:gd name="connsiteY3" fmla="*/ 6866311 h 6866311"/>
              <a:gd name="connsiteX4" fmla="*/ 2715422 w 6654385"/>
              <a:gd name="connsiteY4" fmla="*/ 3338136 h 6866311"/>
              <a:gd name="connsiteX5" fmla="*/ 829934 w 6654385"/>
              <a:gd name="connsiteY5" fmla="*/ 573577 h 6866311"/>
              <a:gd name="connsiteX6" fmla="*/ 1046066 w 6654385"/>
              <a:gd name="connsiteY6" fmla="*/ 872836 h 6866311"/>
              <a:gd name="connsiteX7" fmla="*/ 663681 w 6654385"/>
              <a:gd name="connsiteY7" fmla="*/ 332508 h 6866311"/>
              <a:gd name="connsiteX8" fmla="*/ 538990 w 6654385"/>
              <a:gd name="connsiteY8" fmla="*/ 108065 h 6866311"/>
              <a:gd name="connsiteX9" fmla="*/ 481274 w 6654385"/>
              <a:gd name="connsiteY9" fmla="*/ 0 h 6866311"/>
              <a:gd name="connsiteX0" fmla="*/ 478676 w 6651787"/>
              <a:gd name="connsiteY0" fmla="*/ 156 h 6866467"/>
              <a:gd name="connsiteX1" fmla="*/ 6651787 w 6651787"/>
              <a:gd name="connsiteY1" fmla="*/ 8468 h 6866467"/>
              <a:gd name="connsiteX2" fmla="*/ 6651787 w 6651787"/>
              <a:gd name="connsiteY2" fmla="*/ 6866467 h 6866467"/>
              <a:gd name="connsiteX3" fmla="*/ 4431892 w 6651787"/>
              <a:gd name="connsiteY3" fmla="*/ 6866467 h 6866467"/>
              <a:gd name="connsiteX4" fmla="*/ 2712824 w 6651787"/>
              <a:gd name="connsiteY4" fmla="*/ 3338292 h 6866467"/>
              <a:gd name="connsiteX5" fmla="*/ 827336 w 6651787"/>
              <a:gd name="connsiteY5" fmla="*/ 573733 h 6866467"/>
              <a:gd name="connsiteX6" fmla="*/ 1043468 w 6651787"/>
              <a:gd name="connsiteY6" fmla="*/ 872992 h 6866467"/>
              <a:gd name="connsiteX7" fmla="*/ 661083 w 6651787"/>
              <a:gd name="connsiteY7" fmla="*/ 332664 h 6866467"/>
              <a:gd name="connsiteX8" fmla="*/ 536392 w 6651787"/>
              <a:gd name="connsiteY8" fmla="*/ 108221 h 6866467"/>
              <a:gd name="connsiteX9" fmla="*/ 536393 w 6651787"/>
              <a:gd name="connsiteY9" fmla="*/ 50032 h 6866467"/>
              <a:gd name="connsiteX10" fmla="*/ 478676 w 6651787"/>
              <a:gd name="connsiteY10" fmla="*/ 156 h 6866467"/>
              <a:gd name="connsiteX0" fmla="*/ 478676 w 6651787"/>
              <a:gd name="connsiteY0" fmla="*/ 160276 h 7026587"/>
              <a:gd name="connsiteX1" fmla="*/ 6651787 w 6651787"/>
              <a:gd name="connsiteY1" fmla="*/ 168588 h 7026587"/>
              <a:gd name="connsiteX2" fmla="*/ 6651787 w 6651787"/>
              <a:gd name="connsiteY2" fmla="*/ 7026587 h 7026587"/>
              <a:gd name="connsiteX3" fmla="*/ 4431892 w 6651787"/>
              <a:gd name="connsiteY3" fmla="*/ 7026587 h 7026587"/>
              <a:gd name="connsiteX4" fmla="*/ 2712824 w 6651787"/>
              <a:gd name="connsiteY4" fmla="*/ 3498412 h 7026587"/>
              <a:gd name="connsiteX5" fmla="*/ 827336 w 6651787"/>
              <a:gd name="connsiteY5" fmla="*/ 733853 h 7026587"/>
              <a:gd name="connsiteX6" fmla="*/ 345199 w 6651787"/>
              <a:gd name="connsiteY6" fmla="*/ 2334 h 7026587"/>
              <a:gd name="connsiteX7" fmla="*/ 661083 w 6651787"/>
              <a:gd name="connsiteY7" fmla="*/ 492784 h 7026587"/>
              <a:gd name="connsiteX8" fmla="*/ 536392 w 6651787"/>
              <a:gd name="connsiteY8" fmla="*/ 268341 h 7026587"/>
              <a:gd name="connsiteX9" fmla="*/ 536393 w 6651787"/>
              <a:gd name="connsiteY9" fmla="*/ 210152 h 7026587"/>
              <a:gd name="connsiteX10" fmla="*/ 478676 w 6651787"/>
              <a:gd name="connsiteY10" fmla="*/ 160276 h 7026587"/>
              <a:gd name="connsiteX0" fmla="*/ 148710 w 6321821"/>
              <a:gd name="connsiteY0" fmla="*/ 160276 h 7026587"/>
              <a:gd name="connsiteX1" fmla="*/ 6321821 w 6321821"/>
              <a:gd name="connsiteY1" fmla="*/ 168588 h 7026587"/>
              <a:gd name="connsiteX2" fmla="*/ 6321821 w 6321821"/>
              <a:gd name="connsiteY2" fmla="*/ 7026587 h 7026587"/>
              <a:gd name="connsiteX3" fmla="*/ 4101926 w 6321821"/>
              <a:gd name="connsiteY3" fmla="*/ 7026587 h 7026587"/>
              <a:gd name="connsiteX4" fmla="*/ 2382858 w 6321821"/>
              <a:gd name="connsiteY4" fmla="*/ 3498412 h 7026587"/>
              <a:gd name="connsiteX5" fmla="*/ 497370 w 6321821"/>
              <a:gd name="connsiteY5" fmla="*/ 733853 h 7026587"/>
              <a:gd name="connsiteX6" fmla="*/ 15233 w 6321821"/>
              <a:gd name="connsiteY6" fmla="*/ 2334 h 7026587"/>
              <a:gd name="connsiteX7" fmla="*/ 331117 w 6321821"/>
              <a:gd name="connsiteY7" fmla="*/ 492784 h 7026587"/>
              <a:gd name="connsiteX8" fmla="*/ 206426 w 6321821"/>
              <a:gd name="connsiteY8" fmla="*/ 268341 h 7026587"/>
              <a:gd name="connsiteX9" fmla="*/ 297867 w 6321821"/>
              <a:gd name="connsiteY9" fmla="*/ 301592 h 7026587"/>
              <a:gd name="connsiteX0" fmla="*/ 148710 w 6321821"/>
              <a:gd name="connsiteY0" fmla="*/ 160276 h 7026587"/>
              <a:gd name="connsiteX1" fmla="*/ 6321821 w 6321821"/>
              <a:gd name="connsiteY1" fmla="*/ 168588 h 7026587"/>
              <a:gd name="connsiteX2" fmla="*/ 6321821 w 6321821"/>
              <a:gd name="connsiteY2" fmla="*/ 7026587 h 7026587"/>
              <a:gd name="connsiteX3" fmla="*/ 4101926 w 6321821"/>
              <a:gd name="connsiteY3" fmla="*/ 7026587 h 7026587"/>
              <a:gd name="connsiteX4" fmla="*/ 2382858 w 6321821"/>
              <a:gd name="connsiteY4" fmla="*/ 3498412 h 7026587"/>
              <a:gd name="connsiteX5" fmla="*/ 497370 w 6321821"/>
              <a:gd name="connsiteY5" fmla="*/ 733853 h 7026587"/>
              <a:gd name="connsiteX6" fmla="*/ 15233 w 6321821"/>
              <a:gd name="connsiteY6" fmla="*/ 2334 h 7026587"/>
              <a:gd name="connsiteX7" fmla="*/ 331117 w 6321821"/>
              <a:gd name="connsiteY7" fmla="*/ 492784 h 7026587"/>
              <a:gd name="connsiteX8" fmla="*/ 206426 w 6321821"/>
              <a:gd name="connsiteY8" fmla="*/ 268341 h 7026587"/>
              <a:gd name="connsiteX0" fmla="*/ 148710 w 6321821"/>
              <a:gd name="connsiteY0" fmla="*/ 160276 h 7026587"/>
              <a:gd name="connsiteX1" fmla="*/ 6321821 w 6321821"/>
              <a:gd name="connsiteY1" fmla="*/ 168588 h 7026587"/>
              <a:gd name="connsiteX2" fmla="*/ 6321821 w 6321821"/>
              <a:gd name="connsiteY2" fmla="*/ 7026587 h 7026587"/>
              <a:gd name="connsiteX3" fmla="*/ 4101926 w 6321821"/>
              <a:gd name="connsiteY3" fmla="*/ 7026587 h 7026587"/>
              <a:gd name="connsiteX4" fmla="*/ 2382858 w 6321821"/>
              <a:gd name="connsiteY4" fmla="*/ 3498412 h 7026587"/>
              <a:gd name="connsiteX5" fmla="*/ 497370 w 6321821"/>
              <a:gd name="connsiteY5" fmla="*/ 733853 h 7026587"/>
              <a:gd name="connsiteX6" fmla="*/ 15233 w 6321821"/>
              <a:gd name="connsiteY6" fmla="*/ 2334 h 7026587"/>
              <a:gd name="connsiteX7" fmla="*/ 331117 w 6321821"/>
              <a:gd name="connsiteY7" fmla="*/ 492784 h 7026587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2234148 w 6173111"/>
              <a:gd name="connsiteY4" fmla="*/ 3338136 h 6866311"/>
              <a:gd name="connsiteX5" fmla="*/ 348660 w 6173111"/>
              <a:gd name="connsiteY5" fmla="*/ 573577 h 6866311"/>
              <a:gd name="connsiteX6" fmla="*/ 182407 w 6173111"/>
              <a:gd name="connsiteY6" fmla="*/ 332508 h 6866311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2234148 w 6173111"/>
              <a:gd name="connsiteY4" fmla="*/ 3338136 h 6866311"/>
              <a:gd name="connsiteX5" fmla="*/ 348660 w 6173111"/>
              <a:gd name="connsiteY5" fmla="*/ 573577 h 6866311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2234148 w 6173111"/>
              <a:gd name="connsiteY4" fmla="*/ 3338136 h 6866311"/>
              <a:gd name="connsiteX5" fmla="*/ 24463 w 6173111"/>
              <a:gd name="connsiteY5" fmla="*/ 24937 h 6866311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2234148 w 6173111"/>
              <a:gd name="connsiteY4" fmla="*/ 3338136 h 6866311"/>
              <a:gd name="connsiteX5" fmla="*/ 7837 w 6173111"/>
              <a:gd name="connsiteY5" fmla="*/ 16624 h 6866311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513414 w 6173111"/>
              <a:gd name="connsiteY4" fmla="*/ 902507 h 6866311"/>
              <a:gd name="connsiteX5" fmla="*/ 7837 w 6173111"/>
              <a:gd name="connsiteY5" fmla="*/ 16624 h 6866311"/>
              <a:gd name="connsiteX0" fmla="*/ 0 w 6173111"/>
              <a:gd name="connsiteY0" fmla="*/ 0 h 6866311"/>
              <a:gd name="connsiteX1" fmla="*/ 6173111 w 6173111"/>
              <a:gd name="connsiteY1" fmla="*/ 8312 h 6866311"/>
              <a:gd name="connsiteX2" fmla="*/ 6173111 w 6173111"/>
              <a:gd name="connsiteY2" fmla="*/ 6866311 h 6866311"/>
              <a:gd name="connsiteX3" fmla="*/ 3953216 w 6173111"/>
              <a:gd name="connsiteY3" fmla="*/ 6866311 h 6866311"/>
              <a:gd name="connsiteX4" fmla="*/ 513414 w 6173111"/>
              <a:gd name="connsiteY4" fmla="*/ 902507 h 6866311"/>
              <a:gd name="connsiteX5" fmla="*/ 7837 w 6173111"/>
              <a:gd name="connsiteY5" fmla="*/ 16624 h 6866311"/>
              <a:gd name="connsiteX6" fmla="*/ 0 w 6173111"/>
              <a:gd name="connsiteY6" fmla="*/ 0 h 6866311"/>
              <a:gd name="connsiteX0" fmla="*/ 4969 w 6178080"/>
              <a:gd name="connsiteY0" fmla="*/ 0 h 6866311"/>
              <a:gd name="connsiteX1" fmla="*/ 6178080 w 6178080"/>
              <a:gd name="connsiteY1" fmla="*/ 8312 h 6866311"/>
              <a:gd name="connsiteX2" fmla="*/ 6178080 w 6178080"/>
              <a:gd name="connsiteY2" fmla="*/ 6866311 h 6866311"/>
              <a:gd name="connsiteX3" fmla="*/ 3958185 w 6178080"/>
              <a:gd name="connsiteY3" fmla="*/ 6866311 h 6866311"/>
              <a:gd name="connsiteX4" fmla="*/ 518383 w 6178080"/>
              <a:gd name="connsiteY4" fmla="*/ 902507 h 6866311"/>
              <a:gd name="connsiteX5" fmla="*/ 29435 w 6178080"/>
              <a:gd name="connsiteY5" fmla="*/ 756457 h 6866311"/>
              <a:gd name="connsiteX6" fmla="*/ 12806 w 6178080"/>
              <a:gd name="connsiteY6" fmla="*/ 16624 h 6866311"/>
              <a:gd name="connsiteX7" fmla="*/ 4969 w 6178080"/>
              <a:gd name="connsiteY7" fmla="*/ 0 h 6866311"/>
              <a:gd name="connsiteX0" fmla="*/ 29435 w 6178080"/>
              <a:gd name="connsiteY0" fmla="*/ 756457 h 6866311"/>
              <a:gd name="connsiteX1" fmla="*/ 12806 w 6178080"/>
              <a:gd name="connsiteY1" fmla="*/ 16624 h 6866311"/>
              <a:gd name="connsiteX2" fmla="*/ 4969 w 6178080"/>
              <a:gd name="connsiteY2" fmla="*/ 0 h 6866311"/>
              <a:gd name="connsiteX3" fmla="*/ 6178080 w 6178080"/>
              <a:gd name="connsiteY3" fmla="*/ 8312 h 6866311"/>
              <a:gd name="connsiteX4" fmla="*/ 6178080 w 6178080"/>
              <a:gd name="connsiteY4" fmla="*/ 6866311 h 6866311"/>
              <a:gd name="connsiteX5" fmla="*/ 3958185 w 6178080"/>
              <a:gd name="connsiteY5" fmla="*/ 6866311 h 6866311"/>
              <a:gd name="connsiteX6" fmla="*/ 609823 w 6178080"/>
              <a:gd name="connsiteY6" fmla="*/ 993947 h 6866311"/>
              <a:gd name="connsiteX0" fmla="*/ 7837 w 6173111"/>
              <a:gd name="connsiteY0" fmla="*/ 16624 h 6866311"/>
              <a:gd name="connsiteX1" fmla="*/ 0 w 6173111"/>
              <a:gd name="connsiteY1" fmla="*/ 0 h 6866311"/>
              <a:gd name="connsiteX2" fmla="*/ 6173111 w 6173111"/>
              <a:gd name="connsiteY2" fmla="*/ 8312 h 6866311"/>
              <a:gd name="connsiteX3" fmla="*/ 6173111 w 6173111"/>
              <a:gd name="connsiteY3" fmla="*/ 6866311 h 6866311"/>
              <a:gd name="connsiteX4" fmla="*/ 3953216 w 6173111"/>
              <a:gd name="connsiteY4" fmla="*/ 6866311 h 6866311"/>
              <a:gd name="connsiteX5" fmla="*/ 604854 w 6173111"/>
              <a:gd name="connsiteY5" fmla="*/ 993947 h 6866311"/>
              <a:gd name="connsiteX0" fmla="*/ 7837 w 6173111"/>
              <a:gd name="connsiteY0" fmla="*/ 16624 h 6866311"/>
              <a:gd name="connsiteX1" fmla="*/ 0 w 6173111"/>
              <a:gd name="connsiteY1" fmla="*/ 0 h 6866311"/>
              <a:gd name="connsiteX2" fmla="*/ 6173111 w 6173111"/>
              <a:gd name="connsiteY2" fmla="*/ 8312 h 6866311"/>
              <a:gd name="connsiteX3" fmla="*/ 6173111 w 6173111"/>
              <a:gd name="connsiteY3" fmla="*/ 6866311 h 6866311"/>
              <a:gd name="connsiteX4" fmla="*/ 3953216 w 6173111"/>
              <a:gd name="connsiteY4" fmla="*/ 6866311 h 6866311"/>
              <a:gd name="connsiteX5" fmla="*/ 6338 w 6173111"/>
              <a:gd name="connsiteY5" fmla="*/ 4732 h 6866311"/>
              <a:gd name="connsiteX0" fmla="*/ 7837 w 6173111"/>
              <a:gd name="connsiteY0" fmla="*/ 16624 h 6882777"/>
              <a:gd name="connsiteX1" fmla="*/ 0 w 6173111"/>
              <a:gd name="connsiteY1" fmla="*/ 0 h 6882777"/>
              <a:gd name="connsiteX2" fmla="*/ 6173111 w 6173111"/>
              <a:gd name="connsiteY2" fmla="*/ 8312 h 6882777"/>
              <a:gd name="connsiteX3" fmla="*/ 6173111 w 6173111"/>
              <a:gd name="connsiteY3" fmla="*/ 6866311 h 6882777"/>
              <a:gd name="connsiteX4" fmla="*/ 3735839 w 6173111"/>
              <a:gd name="connsiteY4" fmla="*/ 6882777 h 6882777"/>
              <a:gd name="connsiteX5" fmla="*/ 6338 w 6173111"/>
              <a:gd name="connsiteY5" fmla="*/ 4732 h 6882777"/>
              <a:gd name="connsiteX0" fmla="*/ 7837 w 6173111"/>
              <a:gd name="connsiteY0" fmla="*/ 16624 h 6882777"/>
              <a:gd name="connsiteX1" fmla="*/ 0 w 6173111"/>
              <a:gd name="connsiteY1" fmla="*/ 0 h 6882777"/>
              <a:gd name="connsiteX2" fmla="*/ 6173111 w 6173111"/>
              <a:gd name="connsiteY2" fmla="*/ 8312 h 6882777"/>
              <a:gd name="connsiteX3" fmla="*/ 6173111 w 6173111"/>
              <a:gd name="connsiteY3" fmla="*/ 6866311 h 6882777"/>
              <a:gd name="connsiteX4" fmla="*/ 3735839 w 6173111"/>
              <a:gd name="connsiteY4" fmla="*/ 6882777 h 6882777"/>
              <a:gd name="connsiteX5" fmla="*/ 14100 w 6173111"/>
              <a:gd name="connsiteY5" fmla="*/ 87063 h 6882777"/>
              <a:gd name="connsiteX0" fmla="*/ 0 w 6165274"/>
              <a:gd name="connsiteY0" fmla="*/ 8312 h 6874465"/>
              <a:gd name="connsiteX1" fmla="*/ 7690 w 6165274"/>
              <a:gd name="connsiteY1" fmla="*/ 98716 h 6874465"/>
              <a:gd name="connsiteX2" fmla="*/ 6165274 w 6165274"/>
              <a:gd name="connsiteY2" fmla="*/ 0 h 6874465"/>
              <a:gd name="connsiteX3" fmla="*/ 6165274 w 6165274"/>
              <a:gd name="connsiteY3" fmla="*/ 6857999 h 6874465"/>
              <a:gd name="connsiteX4" fmla="*/ 3728002 w 6165274"/>
              <a:gd name="connsiteY4" fmla="*/ 6874465 h 6874465"/>
              <a:gd name="connsiteX5" fmla="*/ 6263 w 6165274"/>
              <a:gd name="connsiteY5" fmla="*/ 78751 h 6874465"/>
              <a:gd name="connsiteX0" fmla="*/ 1500 w 6166774"/>
              <a:gd name="connsiteY0" fmla="*/ 8312 h 6874465"/>
              <a:gd name="connsiteX1" fmla="*/ 9190 w 6166774"/>
              <a:gd name="connsiteY1" fmla="*/ 98716 h 6874465"/>
              <a:gd name="connsiteX2" fmla="*/ 6166774 w 6166774"/>
              <a:gd name="connsiteY2" fmla="*/ 0 h 6874465"/>
              <a:gd name="connsiteX3" fmla="*/ 6166774 w 6166774"/>
              <a:gd name="connsiteY3" fmla="*/ 6857999 h 6874465"/>
              <a:gd name="connsiteX4" fmla="*/ 3729502 w 6166774"/>
              <a:gd name="connsiteY4" fmla="*/ 6874465 h 6874465"/>
              <a:gd name="connsiteX5" fmla="*/ 0 w 6166774"/>
              <a:gd name="connsiteY5" fmla="*/ 45819 h 6874465"/>
              <a:gd name="connsiteX0" fmla="*/ 0 w 6165274"/>
              <a:gd name="connsiteY0" fmla="*/ 8312 h 6874465"/>
              <a:gd name="connsiteX1" fmla="*/ 7690 w 6165274"/>
              <a:gd name="connsiteY1" fmla="*/ 98716 h 6874465"/>
              <a:gd name="connsiteX2" fmla="*/ 6165274 w 6165274"/>
              <a:gd name="connsiteY2" fmla="*/ 0 h 6874465"/>
              <a:gd name="connsiteX3" fmla="*/ 6165274 w 6165274"/>
              <a:gd name="connsiteY3" fmla="*/ 6857999 h 6874465"/>
              <a:gd name="connsiteX4" fmla="*/ 3728002 w 6165274"/>
              <a:gd name="connsiteY4" fmla="*/ 6874465 h 6874465"/>
              <a:gd name="connsiteX5" fmla="*/ 6263 w 6165274"/>
              <a:gd name="connsiteY5" fmla="*/ 37586 h 6874465"/>
              <a:gd name="connsiteX0" fmla="*/ 0 w 6165274"/>
              <a:gd name="connsiteY0" fmla="*/ 8312 h 6874465"/>
              <a:gd name="connsiteX1" fmla="*/ 7690 w 6165274"/>
              <a:gd name="connsiteY1" fmla="*/ 74017 h 6874465"/>
              <a:gd name="connsiteX2" fmla="*/ 6165274 w 6165274"/>
              <a:gd name="connsiteY2" fmla="*/ 0 h 6874465"/>
              <a:gd name="connsiteX3" fmla="*/ 6165274 w 6165274"/>
              <a:gd name="connsiteY3" fmla="*/ 6857999 h 6874465"/>
              <a:gd name="connsiteX4" fmla="*/ 3728002 w 6165274"/>
              <a:gd name="connsiteY4" fmla="*/ 6874465 h 6874465"/>
              <a:gd name="connsiteX5" fmla="*/ 6263 w 6165274"/>
              <a:gd name="connsiteY5" fmla="*/ 37586 h 6874465"/>
              <a:gd name="connsiteX0" fmla="*/ 0 w 6165274"/>
              <a:gd name="connsiteY0" fmla="*/ 8312 h 6874465"/>
              <a:gd name="connsiteX1" fmla="*/ 7690 w 6165274"/>
              <a:gd name="connsiteY1" fmla="*/ 74017 h 6874465"/>
              <a:gd name="connsiteX2" fmla="*/ 6165274 w 6165274"/>
              <a:gd name="connsiteY2" fmla="*/ 0 h 6874465"/>
              <a:gd name="connsiteX3" fmla="*/ 6165274 w 6165274"/>
              <a:gd name="connsiteY3" fmla="*/ 6857999 h 6874465"/>
              <a:gd name="connsiteX4" fmla="*/ 3728002 w 6165274"/>
              <a:gd name="connsiteY4" fmla="*/ 6874465 h 6874465"/>
              <a:gd name="connsiteX5" fmla="*/ 363384 w 6165274"/>
              <a:gd name="connsiteY5" fmla="*/ 243410 h 6874465"/>
              <a:gd name="connsiteX0" fmla="*/ 93236 w 6157584"/>
              <a:gd name="connsiteY0" fmla="*/ 222370 h 6874465"/>
              <a:gd name="connsiteX1" fmla="*/ 0 w 6157584"/>
              <a:gd name="connsiteY1" fmla="*/ 74017 h 6874465"/>
              <a:gd name="connsiteX2" fmla="*/ 6157584 w 6157584"/>
              <a:gd name="connsiteY2" fmla="*/ 0 h 6874465"/>
              <a:gd name="connsiteX3" fmla="*/ 6157584 w 6157584"/>
              <a:gd name="connsiteY3" fmla="*/ 6857999 h 6874465"/>
              <a:gd name="connsiteX4" fmla="*/ 3720312 w 6157584"/>
              <a:gd name="connsiteY4" fmla="*/ 6874465 h 6874465"/>
              <a:gd name="connsiteX5" fmla="*/ 355694 w 6157584"/>
              <a:gd name="connsiteY5" fmla="*/ 243410 h 6874465"/>
              <a:gd name="connsiteX0" fmla="*/ 0 w 6157584"/>
              <a:gd name="connsiteY0" fmla="*/ 74017 h 6874465"/>
              <a:gd name="connsiteX1" fmla="*/ 6157584 w 6157584"/>
              <a:gd name="connsiteY1" fmla="*/ 0 h 6874465"/>
              <a:gd name="connsiteX2" fmla="*/ 6157584 w 6157584"/>
              <a:gd name="connsiteY2" fmla="*/ 6857999 h 6874465"/>
              <a:gd name="connsiteX3" fmla="*/ 3720312 w 6157584"/>
              <a:gd name="connsiteY3" fmla="*/ 6874465 h 6874465"/>
              <a:gd name="connsiteX4" fmla="*/ 355694 w 6157584"/>
              <a:gd name="connsiteY4" fmla="*/ 243410 h 6874465"/>
              <a:gd name="connsiteX0" fmla="*/ 0 w 6149820"/>
              <a:gd name="connsiteY0" fmla="*/ 82249 h 6874465"/>
              <a:gd name="connsiteX1" fmla="*/ 6149820 w 6149820"/>
              <a:gd name="connsiteY1" fmla="*/ 0 h 6874465"/>
              <a:gd name="connsiteX2" fmla="*/ 6149820 w 6149820"/>
              <a:gd name="connsiteY2" fmla="*/ 6857999 h 6874465"/>
              <a:gd name="connsiteX3" fmla="*/ 3712548 w 6149820"/>
              <a:gd name="connsiteY3" fmla="*/ 6874465 h 6874465"/>
              <a:gd name="connsiteX4" fmla="*/ 347930 w 6149820"/>
              <a:gd name="connsiteY4" fmla="*/ 243410 h 6874465"/>
              <a:gd name="connsiteX0" fmla="*/ 1428 w 6151248"/>
              <a:gd name="connsiteY0" fmla="*/ 82249 h 6874465"/>
              <a:gd name="connsiteX1" fmla="*/ 6151248 w 6151248"/>
              <a:gd name="connsiteY1" fmla="*/ 0 h 6874465"/>
              <a:gd name="connsiteX2" fmla="*/ 6151248 w 6151248"/>
              <a:gd name="connsiteY2" fmla="*/ 6857999 h 6874465"/>
              <a:gd name="connsiteX3" fmla="*/ 3713976 w 6151248"/>
              <a:gd name="connsiteY3" fmla="*/ 6874465 h 6874465"/>
              <a:gd name="connsiteX4" fmla="*/ 0 w 6151248"/>
              <a:gd name="connsiteY4" fmla="*/ 86984 h 687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1248" h="6874465">
                <a:moveTo>
                  <a:pt x="1428" y="82249"/>
                </a:moveTo>
                <a:lnTo>
                  <a:pt x="6151248" y="0"/>
                </a:lnTo>
                <a:lnTo>
                  <a:pt x="6151248" y="6857999"/>
                </a:lnTo>
                <a:lnTo>
                  <a:pt x="3713976" y="6874465"/>
                </a:lnTo>
                <a:lnTo>
                  <a:pt x="0" y="86984"/>
                </a:lnTo>
              </a:path>
            </a:pathLst>
          </a:custGeom>
          <a:solidFill>
            <a:schemeClr val="bg1"/>
          </a:solidFill>
        </p:spPr>
        <p:txBody>
          <a:bodyPr wrap="square" lIns="182880" bIns="457200" anchor="ctr">
            <a:no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/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21784359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X Picture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BC3DF0BC-0714-454B-8F8A-AB01F209BD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4663440" bIns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To add image to picture placeholder: Click icon (between text placeholders)</a:t>
            </a:r>
            <a:br>
              <a:rPr lang="en-US"/>
            </a:br>
            <a:r>
              <a:rPr lang="en-US"/>
              <a:t>Hit Reset, if needed, to bring logo to front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3102B759-89FA-4319-9D4C-211BEC1A7952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D0EC04-1464-4A04-835D-91D241EF9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043925" y="2871765"/>
            <a:ext cx="3947550" cy="7937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E05F76-2A42-4909-8329-A943F35427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9" r="-3095" b="10474"/>
          <a:stretch/>
        </p:blipFill>
        <p:spPr>
          <a:xfrm>
            <a:off x="7970520" y="3133135"/>
            <a:ext cx="138017" cy="13552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3A3CF13-45EC-4205-883F-E3AF6E08D9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196325" y="3024165"/>
            <a:ext cx="3947550" cy="79379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6753063-F9D6-4535-8C86-4349B2E565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965"/>
          <a:stretch/>
        </p:blipFill>
        <p:spPr bwMode="gray">
          <a:xfrm>
            <a:off x="4348725" y="3176565"/>
            <a:ext cx="3947550" cy="7937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6F06AC-3C3C-4B9F-A1BA-8AB6E72599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0F4099-EAC0-4017-9E5E-8DA05F7D057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043363" y="3024188"/>
            <a:ext cx="4100512" cy="79375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B69806F-ADC3-4B0D-B546-E50D02FC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2036764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X 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4897D5-DF58-1E9B-7479-1E1BA26729A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806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5B39-2CE9-4157-841E-6BDC218B8DBD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32463119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X 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31CA38-8288-268B-83B4-47EE291CA9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B0A0-C347-4E7D-B4D2-4CA5F733F89A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2958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newable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6DA4550-22D0-816B-5C47-47D45040DDA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806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F439C-77B2-49C0-BC24-81B72AD7AD1E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337153143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newable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DE0423-3EDA-339B-B8EE-9679DEB3E4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8A66-CFB0-4BF0-806E-4500C5BAF2DF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2343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eting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CEAE86-35E9-71ED-1943-3816CA7C5B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806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154D-5942-4CC5-B144-A2581AF86541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32509490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eting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C42E59-CF9A-0090-D787-6F6F3CD9CC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8466-FCB0-4958-AD31-E819ED653737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7785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dential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DF65C62-9CC1-6F58-07F3-AA706A1FFC4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806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67072-B1A4-4ED9-AC13-B3390BBB01E0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3728715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dential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81DF4C-A440-7BCE-7E5F-BB39E2BF0B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6B4-5AFA-437C-84FB-7C8F922CBC21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06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X - Signatur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983CA16-723B-4A27-860C-9AA970800170}"/>
              </a:ext>
            </a:extLst>
          </p:cNvPr>
          <p:cNvSpPr/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6D03AA4-04E6-4AFC-A135-B15C09BB8AA8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60E61A-D61E-44F2-A515-283B98DAF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B7804EBE-9E78-497F-A63F-32F7F0394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3DD5178-8AF1-29E3-0864-A18E3E0E423F}"/>
              </a:ext>
            </a:extLst>
          </p:cNvPr>
          <p:cNvSpPr/>
          <p:nvPr userDrawn="1"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rgbClr val="EE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957E0B-8871-190B-1D7D-BC6EC87A97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12" y="3032103"/>
            <a:ext cx="4128577" cy="79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38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ar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6ED3AB-82F1-DAA2-FC69-A9815DB652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38" y="0"/>
            <a:ext cx="669633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9215D-6FFC-43B4-8FE3-CF8093271043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9754200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ar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181F00-6DBD-E15A-BC68-DDC88DFB9BB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E7D-86DD-4300-9AC8-21369FCF5D02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540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C6AAF6-1731-B58C-35E9-95C10F8A2D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2" y="0"/>
            <a:ext cx="407212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03EC-3573-4D24-9A9D-232A83A5C397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53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6A21A8-4EB7-DA3E-1431-9334510C127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5853" y="0"/>
            <a:ext cx="668614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3A80-70DE-4311-9C06-365E07ED6186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6260464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eld workers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F17EFF-AF44-0EA9-ADDE-57F52C658E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6089" y="0"/>
            <a:ext cx="666591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CD971-AF0F-4278-B8E3-BFBCB62BA950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9131006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eld workers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F5B124-4E88-A44B-33B1-BB9CB4168E6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80" y="0"/>
            <a:ext cx="39319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F1FF-506A-41D0-ACE6-FE8EC271074B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475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z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1D6D64-6E0B-C5E1-127B-7546129393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80" y="0"/>
            <a:ext cx="39319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B5840-8921-4965-B412-8A05033F9859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037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loyees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4E702C-EABE-3627-9E7B-A2B79690104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80" y="0"/>
            <a:ext cx="39319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7E4D9-3A5D-4AAE-9885-50ABF1A907AD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66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S - Main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84367AF-B737-0F38-893C-51885CE5A71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740" y="0"/>
            <a:ext cx="6607323" cy="6874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BCB70A-DD51-8077-8BFC-4E85A92A62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68" y="0"/>
            <a:ext cx="39828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4977939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4977938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CD1B-BA7A-40F4-B179-0418B729FBC8}" type="datetime1">
              <a:rPr lang="en-US" smtClean="0"/>
              <a:t>2/24/2025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D269A-96C4-1071-4716-ED6003B552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3399" y="2930321"/>
            <a:ext cx="2043546" cy="1944217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noAutofit/>
          </a:bodyPr>
          <a:lstStyle/>
          <a:p>
            <a:pPr algn="l"/>
            <a:endParaRPr lang="en-US" cap="none" baseline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56B35-3FA1-E858-72B4-B3DAB1D7E6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0" y="2930321"/>
            <a:ext cx="2048434" cy="1944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5DE048-5546-F1C3-2A6B-EC1F39F220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49" y="2930321"/>
            <a:ext cx="2048434" cy="19447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FE27A5-DDD3-BDA0-7569-A9A5102B4131}"/>
              </a:ext>
            </a:extLst>
          </p:cNvPr>
          <p:cNvSpPr txBox="1"/>
          <p:nvPr/>
        </p:nvSpPr>
        <p:spPr>
          <a:xfrm>
            <a:off x="623455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8D96A1-AEEC-D563-FC76-04C3CB86D203}"/>
              </a:ext>
            </a:extLst>
          </p:cNvPr>
          <p:cNvSpPr txBox="1"/>
          <p:nvPr/>
        </p:nvSpPr>
        <p:spPr>
          <a:xfrm>
            <a:off x="2857032" y="3009207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84B1F2-0F9F-B06E-5722-9D3849AE777F}"/>
              </a:ext>
            </a:extLst>
          </p:cNvPr>
          <p:cNvSpPr txBox="1"/>
          <p:nvPr/>
        </p:nvSpPr>
        <p:spPr>
          <a:xfrm>
            <a:off x="5113315" y="3021280"/>
            <a:ext cx="1895301" cy="1762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0" cap="none" baseline="0">
                <a:solidFill>
                  <a:schemeClr val="bg1"/>
                </a:solidFill>
              </a:rPr>
              <a:t>Emphasis pt 3</a:t>
            </a:r>
          </a:p>
        </p:txBody>
      </p:sp>
    </p:spTree>
    <p:extLst>
      <p:ext uri="{BB962C8B-B14F-4D97-AF65-F5344CB8AC3E}">
        <p14:creationId xmlns:p14="http://schemas.microsoft.com/office/powerpoint/2010/main" val="12156604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S -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DFB71CC-55A8-3C66-8DA0-769A1FDCFD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80" y="0"/>
            <a:ext cx="39319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0371F-EAD9-49F4-BC4B-6737A2490C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495300"/>
            <a:ext cx="7353301" cy="596417"/>
          </a:xfrm>
        </p:spPr>
        <p:txBody>
          <a:bodyPr anchor="b"/>
          <a:lstStyle>
            <a:lvl1pPr>
              <a:defRPr sz="3200" cap="none">
                <a:solidFill>
                  <a:schemeClr val="accent3"/>
                </a:solidFill>
              </a:defRPr>
            </a:lvl1pPr>
          </a:lstStyle>
          <a:p>
            <a:r>
              <a:rPr lang="en-US"/>
              <a:t>Type Short 1-line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792F92-AE8B-4665-8A29-0D85DD376C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3400" y="1099337"/>
            <a:ext cx="7353300" cy="627743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Type subhead if needed to support headline | use sentence case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C79A1-F809-4FC6-A5DB-5021B8E2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20E7-A51D-4BDA-AFB6-0C067F06FF60}" type="datetime1">
              <a:rPr lang="en-US" smtClean="0"/>
              <a:t>2/24/2025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08D3D2-785D-491F-A471-E6598B155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52E4847-5303-4E42-BBEF-9654227CD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399" y="5638800"/>
            <a:ext cx="11125200" cy="704850"/>
          </a:xfrm>
        </p:spPr>
        <p:txBody>
          <a:bodyPr anchor="b">
            <a:normAutofit/>
          </a:bodyPr>
          <a:lstStyle>
            <a:lvl1pPr>
              <a:defRPr sz="10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Cite Source: Author Last Name, Author First Name. “Title of Article,” Date of Publication, URL or page range. 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A110614-E7CA-4A2F-8920-D05F505B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66EE2B1D-04E2-4A6B-AB4A-22EB19A9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7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k Saver -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983CA16-723B-4A27-860C-9AA970800170}"/>
              </a:ext>
            </a:extLst>
          </p:cNvPr>
          <p:cNvSpPr/>
          <p:nvPr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F97FC-1B35-4486-9E87-3E381ED1DC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514476" y="1793875"/>
            <a:ext cx="8801100" cy="15494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Type insightful title | Max 3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BE4AC57-C702-4E71-8F95-F4BA73A7B2CD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A8976ED-656B-4B31-833E-68A97D3F1E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4474" y="3429000"/>
            <a:ext cx="8801102" cy="140970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| Title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1FF2769-ECF2-43D6-9C5F-F6ABFC5CA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5" y="4838700"/>
            <a:ext cx="8801101" cy="387350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Month DD, YYYY</a:t>
            </a:r>
          </a:p>
        </p:txBody>
      </p:sp>
      <p:pic>
        <p:nvPicPr>
          <p:cNvPr id="40" name="Graphic 11">
            <a:extLst>
              <a:ext uri="{FF2B5EF4-FFF2-40B4-BE49-F238E27FC236}">
                <a16:creationId xmlns:a16="http://schemas.microsoft.com/office/drawing/2014/main" id="{02CA7E07-1F48-49B2-B113-1B34D67C5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36000" y="619125"/>
            <a:ext cx="2874050" cy="553152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E25F467-5767-4E2F-AB34-939A0482B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D58F05E-3962-B0AB-FEB5-9C8926C1F4D5}"/>
              </a:ext>
            </a:extLst>
          </p:cNvPr>
          <p:cNvSpPr/>
          <p:nvPr userDrawn="1"/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392272 h 6858000"/>
              <a:gd name="connsiteX3" fmla="*/ 10515261 w 12192000"/>
              <a:gd name="connsiteY3" fmla="*/ 3375865 h 6858000"/>
              <a:gd name="connsiteX4" fmla="*/ 12158767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4826798 h 6858000"/>
              <a:gd name="connsiteX7" fmla="*/ 1396330 w 12192000"/>
              <a:gd name="connsiteY7" fmla="*/ 3170210 h 6858000"/>
              <a:gd name="connsiteX8" fmla="*/ 0 w 12192000"/>
              <a:gd name="connsiteY8" fmla="*/ 1279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392272"/>
                </a:lnTo>
                <a:lnTo>
                  <a:pt x="10515261" y="3375865"/>
                </a:lnTo>
                <a:lnTo>
                  <a:pt x="12158767" y="6858000"/>
                </a:lnTo>
                <a:lnTo>
                  <a:pt x="0" y="6858000"/>
                </a:lnTo>
                <a:lnTo>
                  <a:pt x="0" y="4826798"/>
                </a:lnTo>
                <a:lnTo>
                  <a:pt x="1396330" y="3170210"/>
                </a:lnTo>
                <a:lnTo>
                  <a:pt x="0" y="1279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/>
          </a:p>
        </p:txBody>
      </p:sp>
      <p:pic>
        <p:nvPicPr>
          <p:cNvPr id="6" name="Graphic 11">
            <a:extLst>
              <a:ext uri="{FF2B5EF4-FFF2-40B4-BE49-F238E27FC236}">
                <a16:creationId xmlns:a16="http://schemas.microsoft.com/office/drawing/2014/main" id="{1A58800A-4C99-3147-D7BC-34BAAF5FA0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36000" y="619125"/>
            <a:ext cx="2874050" cy="5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55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S - Signatur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21F8482-DC0B-4FB2-85F7-FCA3197938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6D1D7934-5CB4-BC6D-AC40-BBB3DAF5E99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240953" y="973016"/>
            <a:ext cx="8689354" cy="5588121"/>
            <a:chOff x="3240953" y="973016"/>
            <a:chExt cx="8689354" cy="5588121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9CAA0C0-8D0C-4550-464A-E2A42564DD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5561812" y="5486604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4EFA789-8170-35B9-5E35-FB3183C6518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3308807" y="4034835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71BFD84-A794-29E4-930C-83277345F61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5561811" y="3421063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0CC6384-07C6-973C-2A40-4039AE17262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10059969" y="5610723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9C10990-1297-716B-0FD4-91CD97F3BF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10961212" y="1071904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D1C55E0-9D13-68F4-0D2E-ACC99DB788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9224686" y="1754978"/>
              <a:ext cx="901243" cy="868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solidFill>
                  <a:schemeClr val="bg2"/>
                </a:solidFill>
              </a:endParaRPr>
            </a:p>
          </p:txBody>
        </p:sp>
        <p:pic>
          <p:nvPicPr>
            <p:cNvPr id="39" name="Picture 38" descr="A red electric car charging station&#10;&#10;Description automatically generated">
              <a:extLst>
                <a:ext uri="{FF2B5EF4-FFF2-40B4-BE49-F238E27FC236}">
                  <a16:creationId xmlns:a16="http://schemas.microsoft.com/office/drawing/2014/main" id="{B518C1E8-06E9-19A7-D394-904ABE216ADF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5230" y="1172277"/>
              <a:ext cx="638429" cy="638429"/>
            </a:xfrm>
            <a:prstGeom prst="rect">
              <a:avLst/>
            </a:prstGeom>
          </p:spPr>
        </p:pic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54E712A8-F063-CEB8-5153-845561618B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3240953" y="3936483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98E4994-75EE-DC6B-1798-AF4A80ADF1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5493956" y="3328813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6B03401-970F-51C8-E843-0AC75CD19E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5493955" y="5383849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EC769B3-C189-2B9C-7493-3501B1DE312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10893358" y="973016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6181135-4A38-6EF5-57A2-ADD0EF896D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7657858" y="4034488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F379000-41D6-4E3F-CA54-71AD0C8BFE6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gray">
            <a:xfrm>
              <a:off x="9992115" y="5524188"/>
              <a:ext cx="1036949" cy="103694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85000"/>
                </a:lnSpc>
              </a:pPr>
              <a:endParaRPr lang="en-US" sz="180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E8A98-2273-42DE-A087-1335AA7E05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38AD2860-C40E-489F-8A92-BEA56F00E76A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6BF4-2724-4007-995D-32EAFA7D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3BBC3679-3E58-4739-4EF6-D80474D9E2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>
            <a:off x="533400" y="6400800"/>
            <a:ext cx="73533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pic>
        <p:nvPicPr>
          <p:cNvPr id="6" name="Picture 5" descr="A red sun and solar panel&#10;&#10;Description automatically generated">
            <a:extLst>
              <a:ext uri="{FF2B5EF4-FFF2-40B4-BE49-F238E27FC236}">
                <a16:creationId xmlns:a16="http://schemas.microsoft.com/office/drawing/2014/main" id="{97796EC6-8CA4-9F26-65A5-07C0C62C02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185" y="4130715"/>
            <a:ext cx="648486" cy="648486"/>
          </a:xfrm>
          <a:prstGeom prst="rect">
            <a:avLst/>
          </a:prstGeom>
        </p:spPr>
      </p:pic>
      <p:pic>
        <p:nvPicPr>
          <p:cNvPr id="8" name="Picture 7" descr="A red windmill on a black background&#10;&#10;Description automatically generated">
            <a:extLst>
              <a:ext uri="{FF2B5EF4-FFF2-40B4-BE49-F238E27FC236}">
                <a16:creationId xmlns:a16="http://schemas.microsoft.com/office/drawing/2014/main" id="{2489F6F9-1B99-1C0D-0079-0B6D71F1BA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403" y="5669403"/>
            <a:ext cx="751395" cy="751395"/>
          </a:xfrm>
          <a:prstGeom prst="rect">
            <a:avLst/>
          </a:prstGeom>
        </p:spPr>
      </p:pic>
      <p:pic>
        <p:nvPicPr>
          <p:cNvPr id="9" name="Picture 8" descr="A red electric car charging station&#10;&#10;Description automatically generated">
            <a:extLst>
              <a:ext uri="{FF2B5EF4-FFF2-40B4-BE49-F238E27FC236}">
                <a16:creationId xmlns:a16="http://schemas.microsoft.com/office/drawing/2014/main" id="{ED5F46B1-9A6E-187A-9EDE-FF04BCF2D1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30" y="1172277"/>
            <a:ext cx="638429" cy="638429"/>
          </a:xfrm>
          <a:prstGeom prst="rect">
            <a:avLst/>
          </a:prstGeom>
        </p:spPr>
      </p:pic>
      <p:pic>
        <p:nvPicPr>
          <p:cNvPr id="10" name="Picture 9" descr="A red and white paper with a dollar sign&#10;&#10;Description automatically generated">
            <a:extLst>
              <a:ext uri="{FF2B5EF4-FFF2-40B4-BE49-F238E27FC236}">
                <a16:creationId xmlns:a16="http://schemas.microsoft.com/office/drawing/2014/main" id="{4534CD6A-4485-F503-5DDB-03D3C670A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4246077"/>
            <a:ext cx="613772" cy="613772"/>
          </a:xfrm>
          <a:prstGeom prst="rect">
            <a:avLst/>
          </a:prstGeom>
        </p:spPr>
      </p:pic>
      <p:pic>
        <p:nvPicPr>
          <p:cNvPr id="11" name="Picture 10" descr="A red wifi symbol with black background&#10;&#10;Description automatically generated">
            <a:extLst>
              <a:ext uri="{FF2B5EF4-FFF2-40B4-BE49-F238E27FC236}">
                <a16:creationId xmlns:a16="http://schemas.microsoft.com/office/drawing/2014/main" id="{86988187-38A9-D6FB-333A-CA22336917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597" y="3490719"/>
            <a:ext cx="724093" cy="724093"/>
          </a:xfrm>
          <a:prstGeom prst="rect">
            <a:avLst/>
          </a:prstGeom>
        </p:spPr>
      </p:pic>
      <p:pic>
        <p:nvPicPr>
          <p:cNvPr id="12" name="Picture 11" descr="A red circle with black numbers and a black background&#10;&#10;Description automatically generated">
            <a:extLst>
              <a:ext uri="{FF2B5EF4-FFF2-40B4-BE49-F238E27FC236}">
                <a16:creationId xmlns:a16="http://schemas.microsoft.com/office/drawing/2014/main" id="{15FF5E8A-A23E-543D-5F9B-FD0E48288D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61" y="5555548"/>
            <a:ext cx="746741" cy="746741"/>
          </a:xfrm>
          <a:prstGeom prst="rect">
            <a:avLst/>
          </a:prstGeom>
        </p:spPr>
      </p:pic>
      <p:pic>
        <p:nvPicPr>
          <p:cNvPr id="13" name="Picture 12" descr="A red flame with black background&#10;&#10;Description automatically generated">
            <a:extLst>
              <a:ext uri="{FF2B5EF4-FFF2-40B4-BE49-F238E27FC236}">
                <a16:creationId xmlns:a16="http://schemas.microsoft.com/office/drawing/2014/main" id="{191609A3-8E67-A743-DBE4-E74AE8B0C4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410" y="1810706"/>
            <a:ext cx="757302" cy="757302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1CBA8F18-00C4-B556-BF49-9E75C3F22BC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gray">
          <a:xfrm>
            <a:off x="9158511" y="1670882"/>
            <a:ext cx="1036949" cy="10369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>
              <a:lnSpc>
                <a:spcPct val="85000"/>
              </a:lnSpc>
            </a:pPr>
            <a:endParaRPr lang="en-US" sz="180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26A18B3-D0A2-87AF-3D75-6FF20E26B82A}"/>
              </a:ext>
            </a:extLst>
          </p:cNvPr>
          <p:cNvSpPr/>
          <p:nvPr/>
        </p:nvSpPr>
        <p:spPr bwMode="gray">
          <a:xfrm>
            <a:off x="7725712" y="4130715"/>
            <a:ext cx="901243" cy="8687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>
              <a:lnSpc>
                <a:spcPct val="85000"/>
              </a:lnSpc>
            </a:pPr>
            <a:endParaRPr lang="en-US" sz="1800">
              <a:solidFill>
                <a:schemeClr val="bg2"/>
              </a:solidFill>
            </a:endParaRPr>
          </a:p>
        </p:txBody>
      </p:sp>
      <p:pic>
        <p:nvPicPr>
          <p:cNvPr id="48" name="Picture 47" descr="A red and white paper with a dollar sign&#10;&#10;Description automatically generated">
            <a:extLst>
              <a:ext uri="{FF2B5EF4-FFF2-40B4-BE49-F238E27FC236}">
                <a16:creationId xmlns:a16="http://schemas.microsoft.com/office/drawing/2014/main" id="{A7139EB1-0282-38B8-783A-2ECF34CCF6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46" y="4272384"/>
            <a:ext cx="613772" cy="61377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1C1AF79-D5BC-10CA-1827-21A91ADB00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72" y="619125"/>
            <a:ext cx="2876978" cy="5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15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29" Type="http://schemas.openxmlformats.org/officeDocument/2006/relationships/slideLayout" Target="../slideLayouts/slideLayout84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theme" Target="../theme/theme6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86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8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D3BC3-2DD2-4CA7-B8FD-992156AFFDD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33399" y="495300"/>
            <a:ext cx="11125201" cy="59641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1D72-D26D-49C5-9A6C-25E2B5304139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533400" y="1793875"/>
            <a:ext cx="11125200" cy="38373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0DF05-72C8-4EC6-8915-BAE4E613499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28600" y="705739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0716B-C949-4937-B83F-14EAAFE0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41A6-1415-4591-87BB-DAAD04193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962900" y="6400800"/>
            <a:ext cx="36957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8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32" r:id="rId24"/>
    <p:sldLayoutId id="2147483709" r:id="rId25"/>
    <p:sldLayoutId id="2147483730" r:id="rId26"/>
    <p:sldLayoutId id="2147483729" r:id="rId27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 cap="all" baseline="0">
          <a:solidFill>
            <a:schemeClr val="accent3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Georgia Pro" panose="02040502050405020303" pitchFamily="18" charset="0"/>
        <a:buChar char="​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8" userDrawn="1">
          <p15:clr>
            <a:srgbClr val="F26B43"/>
          </p15:clr>
        </p15:guide>
        <p15:guide id="59" pos="7680" userDrawn="1">
          <p15:clr>
            <a:srgbClr val="F26B43"/>
          </p15:clr>
        </p15:guide>
        <p15:guide id="60" pos="336" userDrawn="1">
          <p15:clr>
            <a:srgbClr val="F26B43"/>
          </p15:clr>
        </p15:guide>
        <p15:guide id="61" pos="2664" userDrawn="1">
          <p15:clr>
            <a:srgbClr val="F26B43"/>
          </p15:clr>
        </p15:guide>
        <p15:guide id="62" pos="2712" userDrawn="1">
          <p15:clr>
            <a:srgbClr val="F26B43"/>
          </p15:clr>
        </p15:guide>
        <p15:guide id="63" pos="4968" userDrawn="1">
          <p15:clr>
            <a:srgbClr val="F26B43"/>
          </p15:clr>
        </p15:guide>
        <p15:guide id="64" pos="5016" userDrawn="1">
          <p15:clr>
            <a:srgbClr val="F26B43"/>
          </p15:clr>
        </p15:guide>
        <p15:guide id="65" pos="7344" userDrawn="1">
          <p15:clr>
            <a:srgbClr val="F26B43"/>
          </p15:clr>
        </p15:guide>
        <p15:guide id="66" orient="horz" userDrawn="1">
          <p15:clr>
            <a:srgbClr val="F26B43"/>
          </p15:clr>
        </p15:guide>
        <p15:guide id="67" orient="horz" pos="4320" userDrawn="1">
          <p15:clr>
            <a:srgbClr val="F26B43"/>
          </p15:clr>
        </p15:guide>
        <p15:guide id="68" orient="horz" pos="312" userDrawn="1">
          <p15:clr>
            <a:srgbClr val="F26B43"/>
          </p15:clr>
        </p15:guide>
        <p15:guide id="69" orient="horz" pos="1072" userDrawn="1">
          <p15:clr>
            <a:srgbClr val="F26B43"/>
          </p15:clr>
        </p15:guide>
        <p15:guide id="70" orient="horz" pos="1130" userDrawn="1">
          <p15:clr>
            <a:srgbClr val="F26B43"/>
          </p15:clr>
        </p15:guide>
        <p15:guide id="71" orient="horz" pos="2059" userDrawn="1">
          <p15:clr>
            <a:srgbClr val="F26B43"/>
          </p15:clr>
        </p15:guide>
        <p15:guide id="72" orient="horz" pos="3552" userDrawn="1">
          <p15:clr>
            <a:srgbClr val="A4A3A4"/>
          </p15:clr>
        </p15:guide>
        <p15:guide id="73" orient="horz" pos="3048" userDrawn="1">
          <p15:clr>
            <a:srgbClr val="F26B43"/>
          </p15:clr>
        </p15:guide>
        <p15:guide id="74" orient="horz" pos="3103" userDrawn="1">
          <p15:clr>
            <a:srgbClr val="F26B43"/>
          </p15:clr>
        </p15:guide>
        <p15:guide id="75" orient="horz" pos="4032" userDrawn="1">
          <p15:clr>
            <a:srgbClr val="F26B43"/>
          </p15:clr>
        </p15:guide>
        <p15:guide id="76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D3BC3-2DD2-4CA7-B8FD-992156AFFDD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33399" y="495300"/>
            <a:ext cx="11125201" cy="59641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1D72-D26D-49C5-9A6C-25E2B5304139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533400" y="1793875"/>
            <a:ext cx="11125200" cy="38373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0DF05-72C8-4EC6-8915-BAE4E613499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28600" y="705739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0716B-C949-4937-B83F-14EAAFE0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41A6-1415-4591-87BB-DAAD04193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962900" y="6400800"/>
            <a:ext cx="36957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 cap="all" baseline="0">
          <a:solidFill>
            <a:schemeClr val="accent3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Georgia Pro" panose="02040502050405020303" pitchFamily="18" charset="0"/>
        <a:buChar char="​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8" userDrawn="1">
          <p15:clr>
            <a:srgbClr val="F26B43"/>
          </p15:clr>
        </p15:guide>
        <p15:guide id="59" pos="7680" userDrawn="1">
          <p15:clr>
            <a:srgbClr val="F26B43"/>
          </p15:clr>
        </p15:guide>
        <p15:guide id="60" pos="336" userDrawn="1">
          <p15:clr>
            <a:srgbClr val="F26B43"/>
          </p15:clr>
        </p15:guide>
        <p15:guide id="61" pos="2664" userDrawn="1">
          <p15:clr>
            <a:srgbClr val="F26B43"/>
          </p15:clr>
        </p15:guide>
        <p15:guide id="62" pos="2712" userDrawn="1">
          <p15:clr>
            <a:srgbClr val="F26B43"/>
          </p15:clr>
        </p15:guide>
        <p15:guide id="63" pos="4968" userDrawn="1">
          <p15:clr>
            <a:srgbClr val="F26B43"/>
          </p15:clr>
        </p15:guide>
        <p15:guide id="64" pos="5016" userDrawn="1">
          <p15:clr>
            <a:srgbClr val="F26B43"/>
          </p15:clr>
        </p15:guide>
        <p15:guide id="65" pos="7344" userDrawn="1">
          <p15:clr>
            <a:srgbClr val="F26B43"/>
          </p15:clr>
        </p15:guide>
        <p15:guide id="66" orient="horz" userDrawn="1">
          <p15:clr>
            <a:srgbClr val="F26B43"/>
          </p15:clr>
        </p15:guide>
        <p15:guide id="67" orient="horz" pos="4320" userDrawn="1">
          <p15:clr>
            <a:srgbClr val="F26B43"/>
          </p15:clr>
        </p15:guide>
        <p15:guide id="68" orient="horz" pos="312" userDrawn="1">
          <p15:clr>
            <a:srgbClr val="F26B43"/>
          </p15:clr>
        </p15:guide>
        <p15:guide id="69" orient="horz" pos="1072" userDrawn="1">
          <p15:clr>
            <a:srgbClr val="F26B43"/>
          </p15:clr>
        </p15:guide>
        <p15:guide id="70" orient="horz" pos="1130" userDrawn="1">
          <p15:clr>
            <a:srgbClr val="F26B43"/>
          </p15:clr>
        </p15:guide>
        <p15:guide id="71" orient="horz" pos="2059" userDrawn="1">
          <p15:clr>
            <a:srgbClr val="F26B43"/>
          </p15:clr>
        </p15:guide>
        <p15:guide id="72" orient="horz" pos="3552" userDrawn="1">
          <p15:clr>
            <a:srgbClr val="A4A3A4"/>
          </p15:clr>
        </p15:guide>
        <p15:guide id="73" orient="horz" pos="3048" userDrawn="1">
          <p15:clr>
            <a:srgbClr val="F26B43"/>
          </p15:clr>
        </p15:guide>
        <p15:guide id="74" orient="horz" pos="3103" userDrawn="1">
          <p15:clr>
            <a:srgbClr val="F26B43"/>
          </p15:clr>
        </p15:guide>
        <p15:guide id="75" orient="horz" pos="4032" userDrawn="1">
          <p15:clr>
            <a:srgbClr val="F26B43"/>
          </p15:clr>
        </p15:guide>
        <p15:guide id="76" orient="horz" pos="216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0B35E-6AA7-3D57-1E75-F26B1216E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5A559-AA18-E7C1-FCAA-47CB1BF6A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52EF9-A15D-7E92-917E-CAC2724A3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A3E94-F4E9-4BB3-B381-7274E991680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7D28C-35AD-D1FB-A30B-DDDD87C524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98C9D-73FB-DC46-5225-D0DFB5EA7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E5B66-6395-498F-8EE4-6E49A2E84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5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4C6961-EC71-E400-9F08-E1412EDF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61D2F0-9FE2-8F5A-8977-91B3B628F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F6643-8C8C-44E3-7135-3A621A0788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C7924-324F-4E02-96B1-FA6D31601A29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B5BAF-4D41-91E2-C918-B544B49329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6B9E6A-D339-5062-6107-9921C3A0F8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5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pos="2664" userDrawn="1">
          <p15:clr>
            <a:srgbClr val="F26B43"/>
          </p15:clr>
        </p15:guide>
        <p15:guide id="5" pos="2712" userDrawn="1">
          <p15:clr>
            <a:srgbClr val="F26B43"/>
          </p15:clr>
        </p15:guide>
        <p15:guide id="6" pos="4968" userDrawn="1">
          <p15:clr>
            <a:srgbClr val="F26B43"/>
          </p15:clr>
        </p15:guide>
        <p15:guide id="7" pos="5016" userDrawn="1">
          <p15:clr>
            <a:srgbClr val="F26B43"/>
          </p15:clr>
        </p15:guide>
        <p15:guide id="8" pos="7344" userDrawn="1">
          <p15:clr>
            <a:srgbClr val="F26B43"/>
          </p15:clr>
        </p15:guide>
        <p15:guide id="9" orient="horz" userDrawn="1">
          <p15:clr>
            <a:srgbClr val="F26B43"/>
          </p15:clr>
        </p15:guide>
        <p15:guide id="10" orient="horz" pos="4320" userDrawn="1">
          <p15:clr>
            <a:srgbClr val="F26B43"/>
          </p15:clr>
        </p15:guide>
        <p15:guide id="11" orient="horz" pos="312" userDrawn="1">
          <p15:clr>
            <a:srgbClr val="F26B43"/>
          </p15:clr>
        </p15:guide>
        <p15:guide id="12" orient="horz" pos="1072" userDrawn="1">
          <p15:clr>
            <a:srgbClr val="F26B43"/>
          </p15:clr>
        </p15:guide>
        <p15:guide id="13" orient="horz" pos="1130" userDrawn="1">
          <p15:clr>
            <a:srgbClr val="F26B43"/>
          </p15:clr>
        </p15:guide>
        <p15:guide id="14" orient="horz" pos="2059" userDrawn="1">
          <p15:clr>
            <a:srgbClr val="F26B43"/>
          </p15:clr>
        </p15:guide>
        <p15:guide id="15" orient="horz" pos="3552" userDrawn="1">
          <p15:clr>
            <a:srgbClr val="A4A3A4"/>
          </p15:clr>
        </p15:guide>
        <p15:guide id="16" orient="horz" pos="3048" userDrawn="1">
          <p15:clr>
            <a:srgbClr val="F26B43"/>
          </p15:clr>
        </p15:guide>
        <p15:guide id="17" orient="horz" pos="3103" userDrawn="1">
          <p15:clr>
            <a:srgbClr val="F26B43"/>
          </p15:clr>
        </p15:guide>
        <p15:guide id="18" orient="horz" pos="4032" userDrawn="1">
          <p15:clr>
            <a:srgbClr val="F26B43"/>
          </p15:clr>
        </p15:guide>
        <p15:guide id="19" orient="horz" pos="21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D3BC3-2DD2-4CA7-B8FD-992156AFFDD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33399" y="495300"/>
            <a:ext cx="11125201" cy="59641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1D72-D26D-49C5-9A6C-25E2B5304139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533400" y="1793875"/>
            <a:ext cx="11125200" cy="38373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0DF05-72C8-4EC6-8915-BAE4E613499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28600" y="705739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4AD681E-AA7E-4143-B74E-D0BE79EF0285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0716B-C949-4937-B83F-14EAAFE0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400396" y="6325025"/>
            <a:ext cx="73533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41A6-1415-4591-87BB-DAAD04193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962900" y="6400800"/>
            <a:ext cx="36957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2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 cap="all" baseline="0">
          <a:solidFill>
            <a:schemeClr val="accent3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Georgia Pro" panose="02040502050405020303" pitchFamily="18" charset="0"/>
        <a:buChar char="​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9">
          <p15:clr>
            <a:srgbClr val="F26B43"/>
          </p15:clr>
        </p15:guide>
        <p15:guide id="40" pos="7680">
          <p15:clr>
            <a:srgbClr val="F26B43"/>
          </p15:clr>
        </p15:guide>
        <p15:guide id="41" pos="336">
          <p15:clr>
            <a:srgbClr val="F26B43"/>
          </p15:clr>
        </p15:guide>
        <p15:guide id="42" pos="2664">
          <p15:clr>
            <a:srgbClr val="F26B43"/>
          </p15:clr>
        </p15:guide>
        <p15:guide id="43" pos="2712">
          <p15:clr>
            <a:srgbClr val="F26B43"/>
          </p15:clr>
        </p15:guide>
        <p15:guide id="44" pos="4968">
          <p15:clr>
            <a:srgbClr val="F26B43"/>
          </p15:clr>
        </p15:guide>
        <p15:guide id="45" pos="5016">
          <p15:clr>
            <a:srgbClr val="F26B43"/>
          </p15:clr>
        </p15:guide>
        <p15:guide id="46" pos="7344">
          <p15:clr>
            <a:srgbClr val="F26B43"/>
          </p15:clr>
        </p15:guide>
        <p15:guide id="47" orient="horz">
          <p15:clr>
            <a:srgbClr val="F26B43"/>
          </p15:clr>
        </p15:guide>
        <p15:guide id="48" orient="horz" pos="4320">
          <p15:clr>
            <a:srgbClr val="F26B43"/>
          </p15:clr>
        </p15:guide>
        <p15:guide id="49" orient="horz" pos="312">
          <p15:clr>
            <a:srgbClr val="F26B43"/>
          </p15:clr>
        </p15:guide>
        <p15:guide id="50" orient="horz" pos="1072">
          <p15:clr>
            <a:srgbClr val="F26B43"/>
          </p15:clr>
        </p15:guide>
        <p15:guide id="51" orient="horz" pos="1130">
          <p15:clr>
            <a:srgbClr val="F26B43"/>
          </p15:clr>
        </p15:guide>
        <p15:guide id="52" orient="horz" pos="2059">
          <p15:clr>
            <a:srgbClr val="F26B43"/>
          </p15:clr>
        </p15:guide>
        <p15:guide id="53" orient="horz" pos="3552">
          <p15:clr>
            <a:srgbClr val="A4A3A4"/>
          </p15:clr>
        </p15:guide>
        <p15:guide id="54" orient="horz" pos="3048">
          <p15:clr>
            <a:srgbClr val="F26B43"/>
          </p15:clr>
        </p15:guide>
        <p15:guide id="55" orient="horz" pos="3103">
          <p15:clr>
            <a:srgbClr val="F26B43"/>
          </p15:clr>
        </p15:guide>
        <p15:guide id="56" orient="horz" pos="4032">
          <p15:clr>
            <a:srgbClr val="F26B43"/>
          </p15:clr>
        </p15:guide>
        <p15:guide id="57" orient="horz" pos="216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D3BC3-2DD2-4CA7-B8FD-992156AFFDD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33399" y="495300"/>
            <a:ext cx="11125201" cy="59641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1D72-D26D-49C5-9A6C-25E2B5304139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533400" y="1793875"/>
            <a:ext cx="11125200" cy="38373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0DF05-72C8-4EC6-8915-BAE4E613499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28600" y="705739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23D88F5E-FAC1-455D-86BF-49F5A8C903A6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0716B-C949-4937-B83F-14EAAFE0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533400" y="6400800"/>
            <a:ext cx="73533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2024 Xcel Energy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41A6-1415-4591-87BB-DAAD04193F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962900" y="6400800"/>
            <a:ext cx="3695700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358EEE2-36F2-465F-AD6A-DD1699CB9F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3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  <p:sldLayoutId id="2147483804" r:id="rId16"/>
    <p:sldLayoutId id="2147483805" r:id="rId17"/>
    <p:sldLayoutId id="2147483806" r:id="rId18"/>
    <p:sldLayoutId id="2147483807" r:id="rId19"/>
    <p:sldLayoutId id="2147483808" r:id="rId20"/>
    <p:sldLayoutId id="2147483809" r:id="rId21"/>
    <p:sldLayoutId id="2147483810" r:id="rId22"/>
    <p:sldLayoutId id="2147483811" r:id="rId23"/>
    <p:sldLayoutId id="2147483812" r:id="rId24"/>
    <p:sldLayoutId id="2147483813" r:id="rId25"/>
    <p:sldLayoutId id="2147483814" r:id="rId26"/>
    <p:sldLayoutId id="2147483815" r:id="rId27"/>
    <p:sldLayoutId id="2147483816" r:id="rId28"/>
    <p:sldLayoutId id="2147483817" r:id="rId29"/>
    <p:sldLayoutId id="2147483818" r:id="rId30"/>
    <p:sldLayoutId id="2147483819" r:id="rId31"/>
    <p:sldLayoutId id="2147483820" r:id="rId32"/>
    <p:sldLayoutId id="2147483821" r:id="rId33"/>
    <p:sldLayoutId id="2147483822" r:id="rId34"/>
    <p:sldLayoutId id="2147483823" r:id="rId35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 cap="all" baseline="0">
          <a:solidFill>
            <a:schemeClr val="accent3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Georgia Pro" panose="02040502050405020303" pitchFamily="18" charset="0"/>
        <a:buChar char="​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9">
          <p15:clr>
            <a:srgbClr val="F26B43"/>
          </p15:clr>
        </p15:guide>
        <p15:guide id="40" pos="7680">
          <p15:clr>
            <a:srgbClr val="F26B43"/>
          </p15:clr>
        </p15:guide>
        <p15:guide id="41" pos="336">
          <p15:clr>
            <a:srgbClr val="F26B43"/>
          </p15:clr>
        </p15:guide>
        <p15:guide id="42" pos="2664">
          <p15:clr>
            <a:srgbClr val="F26B43"/>
          </p15:clr>
        </p15:guide>
        <p15:guide id="43" pos="2712">
          <p15:clr>
            <a:srgbClr val="F26B43"/>
          </p15:clr>
        </p15:guide>
        <p15:guide id="44" pos="4968">
          <p15:clr>
            <a:srgbClr val="F26B43"/>
          </p15:clr>
        </p15:guide>
        <p15:guide id="45" pos="5016">
          <p15:clr>
            <a:srgbClr val="F26B43"/>
          </p15:clr>
        </p15:guide>
        <p15:guide id="46" pos="7344">
          <p15:clr>
            <a:srgbClr val="F26B43"/>
          </p15:clr>
        </p15:guide>
        <p15:guide id="47" orient="horz">
          <p15:clr>
            <a:srgbClr val="F26B43"/>
          </p15:clr>
        </p15:guide>
        <p15:guide id="48" orient="horz" pos="4320">
          <p15:clr>
            <a:srgbClr val="F26B43"/>
          </p15:clr>
        </p15:guide>
        <p15:guide id="49" orient="horz" pos="312">
          <p15:clr>
            <a:srgbClr val="F26B43"/>
          </p15:clr>
        </p15:guide>
        <p15:guide id="50" orient="horz" pos="1072">
          <p15:clr>
            <a:srgbClr val="F26B43"/>
          </p15:clr>
        </p15:guide>
        <p15:guide id="51" orient="horz" pos="1130">
          <p15:clr>
            <a:srgbClr val="F26B43"/>
          </p15:clr>
        </p15:guide>
        <p15:guide id="52" orient="horz" pos="2059">
          <p15:clr>
            <a:srgbClr val="F26B43"/>
          </p15:clr>
        </p15:guide>
        <p15:guide id="53" orient="horz" pos="3552">
          <p15:clr>
            <a:srgbClr val="A4A3A4"/>
          </p15:clr>
        </p15:guide>
        <p15:guide id="54" orient="horz" pos="3048">
          <p15:clr>
            <a:srgbClr val="F26B43"/>
          </p15:clr>
        </p15:guide>
        <p15:guide id="55" orient="horz" pos="3103">
          <p15:clr>
            <a:srgbClr val="F26B43"/>
          </p15:clr>
        </p15:guide>
        <p15:guide id="56" orient="horz" pos="4032">
          <p15:clr>
            <a:srgbClr val="F26B43"/>
          </p15:clr>
        </p15:guide>
        <p15:guide id="57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E3596-515E-074A-CFC4-74FF62287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person on a wind turbine&#10;&#10;Description automatically generated">
            <a:extLst>
              <a:ext uri="{FF2B5EF4-FFF2-40B4-BE49-F238E27FC236}">
                <a16:creationId xmlns:a16="http://schemas.microsoft.com/office/drawing/2014/main" id="{B8C82AFF-18CF-A67C-EE65-F4E8FD4DE92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Subtitle 7">
            <a:extLst>
              <a:ext uri="{FF2B5EF4-FFF2-40B4-BE49-F238E27FC236}">
                <a16:creationId xmlns:a16="http://schemas.microsoft.com/office/drawing/2014/main" id="{7E29EC5C-26BB-639A-BBAB-A2962B0E0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4474" y="3612266"/>
            <a:ext cx="8801102" cy="14097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>
                <a:cs typeface="Arial"/>
              </a:rPr>
              <a:t>Derek Wood- Product Portfolio Manager</a:t>
            </a:r>
            <a:endParaRPr lang="en-US" b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8BE74FB-6D87-9E53-30CB-CE27B01848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dirty="0">
                <a:cs typeface="Arial"/>
              </a:rPr>
              <a:t>February 26, 2025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C99FCD-FE2A-BC45-821A-F1877A6028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2" name="Picture Placeholder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BD7B94-2784-8CC5-2B1B-8C884C22855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488662-A062-CC4B-4D55-B75536DBB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33400" y="6400800"/>
            <a:ext cx="1810305" cy="32067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Xcel Energy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3CAC16-68EC-8146-0418-E42F9D3B6BED}"/>
              </a:ext>
            </a:extLst>
          </p:cNvPr>
          <p:cNvSpPr txBox="1">
            <a:spLocks/>
          </p:cNvSpPr>
          <p:nvPr/>
        </p:nvSpPr>
        <p:spPr bwMode="gray">
          <a:xfrm>
            <a:off x="1437312" y="1299338"/>
            <a:ext cx="8801100" cy="1089025"/>
          </a:xfrm>
          <a:prstGeom prst="rect">
            <a:avLst/>
          </a:prstGeom>
        </p:spPr>
        <p:txBody>
          <a:bodyPr vert="horz" lIns="0" tIns="0" rIns="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bg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>
                <a:cs typeface="Arial"/>
              </a:rPr>
              <a:t>2025 Winter EEIP Meeting</a:t>
            </a:r>
            <a:br>
              <a:rPr lang="en-US" dirty="0"/>
            </a:br>
            <a:r>
              <a:rPr lang="en-US" dirty="0">
                <a:cs typeface="Arial"/>
              </a:rPr>
              <a:t>Southwestern Public Service Company</a:t>
            </a:r>
          </a:p>
        </p:txBody>
      </p:sp>
    </p:spTree>
    <p:extLst>
      <p:ext uri="{BB962C8B-B14F-4D97-AF65-F5344CB8AC3E}">
        <p14:creationId xmlns:p14="http://schemas.microsoft.com/office/powerpoint/2010/main" val="559607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AE68E-1DD4-24B8-2F7F-EB3A65604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5ABEEB3-320D-8D50-4DEB-562D7C4187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82BD8E-BF12-4484-D121-819DEB7B3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927292B-DA8B-FFE4-8919-731106CEAE2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0500BA-1B9B-581F-CB03-67C2940E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</p:spTree>
    <p:extLst>
      <p:ext uri="{BB962C8B-B14F-4D97-AF65-F5344CB8AC3E}">
        <p14:creationId xmlns:p14="http://schemas.microsoft.com/office/powerpoint/2010/main" val="3176912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0E227-A233-1B93-8622-0FBE7BE6A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6A0AA04-1D47-C4FF-1D07-F0466CF331C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18D7BA-1DA6-844F-98EB-005694610C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5209E9-89FB-5271-42EF-2B84EBB3F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22B61DC-1810-B341-172D-16FE242AEBE1}"/>
              </a:ext>
            </a:extLst>
          </p:cNvPr>
          <p:cNvSpPr txBox="1">
            <a:spLocks/>
          </p:cNvSpPr>
          <p:nvPr/>
        </p:nvSpPr>
        <p:spPr bwMode="gray">
          <a:xfrm>
            <a:off x="339687" y="-648197"/>
            <a:ext cx="8801100" cy="15494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 cap="all" baseline="0">
                <a:solidFill>
                  <a:schemeClr val="accent3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0" cap="none" dirty="0">
                <a:solidFill>
                  <a:schemeClr val="bg1"/>
                </a:solidFill>
                <a:cs typeface="Arial"/>
              </a:rPr>
              <a:t>Xcel Energy 2025 Projections/ </a:t>
            </a:r>
            <a:br>
              <a:rPr lang="en-US" b="0" cap="none" dirty="0">
                <a:solidFill>
                  <a:schemeClr val="bg1"/>
                </a:solidFill>
                <a:cs typeface="Arial"/>
              </a:rPr>
            </a:br>
            <a:r>
              <a:rPr lang="en-US" b="0" cap="none" dirty="0">
                <a:solidFill>
                  <a:schemeClr val="bg1"/>
                </a:solidFill>
                <a:cs typeface="Arial"/>
              </a:rPr>
              <a:t>Future Program</a:t>
            </a:r>
            <a:r>
              <a:rPr lang="en-US" b="0" cap="none" dirty="0">
                <a:solidFill>
                  <a:schemeClr val="tx1"/>
                </a:solidFill>
                <a:cs typeface="Arial"/>
              </a:rPr>
              <a:t>s</a:t>
            </a:r>
          </a:p>
        </p:txBody>
      </p:sp>
      <p:pic>
        <p:nvPicPr>
          <p:cNvPr id="16" name="Picture 15" descr="A table with numbers and text&#10;&#10;AI-generated content may be incorrect.">
            <a:extLst>
              <a:ext uri="{FF2B5EF4-FFF2-40B4-BE49-F238E27FC236}">
                <a16:creationId xmlns:a16="http://schemas.microsoft.com/office/drawing/2014/main" id="{942ACC6E-E303-9729-10AB-6994FC18F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602" y="997882"/>
            <a:ext cx="5246839" cy="527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8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AE07B-B5F6-166B-EE83-99818A043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879FBE4-60DB-7B3D-AC3B-58FEE546F92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A5B36B-4DA5-4DB4-100A-7BC2AE2B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50979-6321-0A70-19D5-4CA6396E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F533E8-CFA1-CDD3-8882-902408BCFD40}"/>
              </a:ext>
            </a:extLst>
          </p:cNvPr>
          <p:cNvSpPr txBox="1">
            <a:spLocks/>
          </p:cNvSpPr>
          <p:nvPr/>
        </p:nvSpPr>
        <p:spPr bwMode="gray">
          <a:xfrm>
            <a:off x="3485433" y="357317"/>
            <a:ext cx="8704334" cy="147762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2026/2027 Changes and Developments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DF0BC84-CC00-AF1B-6E50-438EA12F3DAF}"/>
              </a:ext>
            </a:extLst>
          </p:cNvPr>
          <p:cNvSpPr txBox="1">
            <a:spLocks/>
          </p:cNvSpPr>
          <p:nvPr/>
        </p:nvSpPr>
        <p:spPr bwMode="gray">
          <a:xfrm>
            <a:off x="3555617" y="1987474"/>
            <a:ext cx="8813800" cy="143751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  <a:defRPr sz="2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R&amp;D: School Kits and Advanced Home Energy Insights</a:t>
            </a:r>
            <a:endParaRPr lang="en-US"/>
          </a:p>
        </p:txBody>
      </p:sp>
      <p:pic>
        <p:nvPicPr>
          <p:cNvPr id="16" name="Picture 15" descr="Classroom of students raising their hands in front of a teacher">
            <a:extLst>
              <a:ext uri="{FF2B5EF4-FFF2-40B4-BE49-F238E27FC236}">
                <a16:creationId xmlns:a16="http://schemas.microsoft.com/office/drawing/2014/main" id="{531083AF-395E-650B-AC49-C00446BB5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353" y="2709110"/>
            <a:ext cx="5742700" cy="315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26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85502-B741-94F5-61C6-9AD8277A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9436643-3485-F0F7-E42E-289CF4E099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77BB3A-4875-3081-8B3A-3D72E7350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54A4A-266D-54A0-442B-8DFDEADD4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1E6F8E-46C8-B010-46DB-C65095A8A3B2}"/>
              </a:ext>
            </a:extLst>
          </p:cNvPr>
          <p:cNvSpPr txBox="1"/>
          <p:nvPr/>
        </p:nvSpPr>
        <p:spPr>
          <a:xfrm>
            <a:off x="4389304" y="650630"/>
            <a:ext cx="5425715" cy="58011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sz="3200" u="sng" cap="none" baseline="0">
                <a:solidFill>
                  <a:srgbClr val="FF0000"/>
                </a:solidFill>
              </a:rPr>
              <a:t>Highlights from 2024</a:t>
            </a:r>
            <a:endParaRPr lang="en-US" sz="3200" u="sng" cap="none" baseline="0">
              <a:solidFill>
                <a:srgbClr val="FF0000"/>
              </a:solidFill>
              <a:cs typeface="Arial"/>
            </a:endParaRPr>
          </a:p>
          <a:p>
            <a:pPr algn="l">
              <a:lnSpc>
                <a:spcPct val="200000"/>
              </a:lnSpc>
            </a:pPr>
            <a:r>
              <a:rPr lang="en-US" sz="3200" cap="none" baseline="0">
                <a:solidFill>
                  <a:srgbClr val="FF0000"/>
                </a:solidFill>
              </a:rPr>
              <a:t> </a:t>
            </a:r>
            <a:endParaRPr lang="en-US" sz="3200" cap="none" baseline="0">
              <a:solidFill>
                <a:srgbClr val="FF0000"/>
              </a:solidFill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607262-C44D-5B0C-0E2C-78B41AEA5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1580045"/>
            <a:ext cx="8606362" cy="546555"/>
          </a:xfrm>
        </p:spPr>
        <p:txBody>
          <a:bodyPr>
            <a:normAutofit fontScale="90000"/>
          </a:bodyPr>
          <a:lstStyle/>
          <a:p>
            <a:r>
              <a:rPr lang="en-US">
                <a:cs typeface="Arial"/>
              </a:rPr>
              <a:t>Street Toyota New construction solar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FF37C6-3FD7-1285-0958-C4C8D246466A}"/>
              </a:ext>
            </a:extLst>
          </p:cNvPr>
          <p:cNvSpPr txBox="1"/>
          <p:nvPr/>
        </p:nvSpPr>
        <p:spPr>
          <a:xfrm>
            <a:off x="2968906" y="2361235"/>
            <a:ext cx="6697883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,Sans-Serif"/>
              <a:buChar char="•"/>
            </a:pPr>
            <a:r>
              <a:rPr lang="en-US" sz="2200">
                <a:cs typeface="Arial"/>
              </a:rPr>
              <a:t>Encouraging Contractors to do other measures​</a:t>
            </a:r>
          </a:p>
          <a:p>
            <a:pPr marL="342900" indent="-342900">
              <a:buFont typeface="Arial,Sans-Serif"/>
              <a:buChar char="•"/>
            </a:pPr>
            <a:r>
              <a:rPr lang="en-US" sz="2200">
                <a:cs typeface="Arial"/>
              </a:rPr>
              <a:t>189 kW​</a:t>
            </a:r>
          </a:p>
          <a:p>
            <a:pPr marL="342900" indent="-342900">
              <a:buFont typeface="Arial,Sans-Serif"/>
              <a:buChar char="•"/>
            </a:pPr>
            <a:r>
              <a:rPr lang="en-US" sz="2200">
                <a:cs typeface="Arial"/>
              </a:rPr>
              <a:t>614,203 kWh​</a:t>
            </a:r>
          </a:p>
        </p:txBody>
      </p:sp>
      <p:pic>
        <p:nvPicPr>
          <p:cNvPr id="13" name="Picture 3" descr="Solar panels on a roof&#10;&#10;AI-generated content may be incorrect.">
            <a:extLst>
              <a:ext uri="{FF2B5EF4-FFF2-40B4-BE49-F238E27FC236}">
                <a16:creationId xmlns:a16="http://schemas.microsoft.com/office/drawing/2014/main" id="{E4E54D8D-6353-F1B9-C656-1688B24B9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720" y="2868607"/>
            <a:ext cx="27083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717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3AED7-4883-5639-AE65-AD1C7B910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F1877B7-75A9-5CA8-9C3E-7FA2024459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1F021-B9EF-3A25-7939-F87DB6F9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BC0D8A-A34E-B478-F843-D8EB6399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4EAA6D-1DD8-19F8-5FBF-256479CD63E2}"/>
              </a:ext>
            </a:extLst>
          </p:cNvPr>
          <p:cNvSpPr txBox="1"/>
          <p:nvPr/>
        </p:nvSpPr>
        <p:spPr>
          <a:xfrm>
            <a:off x="4389304" y="650630"/>
            <a:ext cx="5425715" cy="58011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sz="3200" u="sng" cap="none" baseline="0">
                <a:solidFill>
                  <a:srgbClr val="FF0000"/>
                </a:solidFill>
              </a:rPr>
              <a:t>Highlights from 2024</a:t>
            </a:r>
            <a:endParaRPr lang="en-US" sz="3200" u="sng" cap="none" baseline="0">
              <a:solidFill>
                <a:srgbClr val="FF0000"/>
              </a:solidFill>
              <a:cs typeface="Arial"/>
            </a:endParaRPr>
          </a:p>
          <a:p>
            <a:pPr algn="l">
              <a:lnSpc>
                <a:spcPct val="200000"/>
              </a:lnSpc>
            </a:pPr>
            <a:r>
              <a:rPr lang="en-US" sz="3200" cap="none" baseline="0">
                <a:solidFill>
                  <a:srgbClr val="FF0000"/>
                </a:solidFill>
              </a:rPr>
              <a:t> </a:t>
            </a:r>
            <a:endParaRPr lang="en-US" sz="3200" cap="none" baseline="0">
              <a:solidFill>
                <a:srgbClr val="FF0000"/>
              </a:solidFill>
              <a:cs typeface="Arial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9A85EB1-4DBF-994F-BE5D-C5461BA98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65260" y="2548913"/>
            <a:ext cx="8602733" cy="1262924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>
                <a:cs typeface="Arial"/>
              </a:rPr>
              <a:t>Groom, TX Pump Station VFD Upgrade</a:t>
            </a:r>
          </a:p>
          <a:p>
            <a:pPr marL="342900" indent="-342900">
              <a:lnSpc>
                <a:spcPct val="100000"/>
              </a:lnSpc>
              <a:buFont typeface="Arial"/>
              <a:buChar char="•"/>
            </a:pPr>
            <a:r>
              <a:rPr lang="en-US">
                <a:cs typeface="Arial"/>
              </a:rPr>
              <a:t>121kW</a:t>
            </a:r>
          </a:p>
          <a:p>
            <a:pPr marL="342900" indent="-342900">
              <a:lnSpc>
                <a:spcPct val="100000"/>
              </a:lnSpc>
              <a:buFont typeface="Arial"/>
              <a:buChar char="•"/>
            </a:pPr>
            <a:r>
              <a:rPr lang="en-US">
                <a:cs typeface="Arial"/>
              </a:rPr>
              <a:t>1,019,503 kWh</a:t>
            </a:r>
          </a:p>
          <a:p>
            <a:pPr marL="342900" indent="-342900">
              <a:lnSpc>
                <a:spcPct val="100000"/>
              </a:lnSpc>
              <a:buFont typeface="Arial"/>
              <a:buChar char="•"/>
            </a:pPr>
            <a:r>
              <a:rPr lang="en-US">
                <a:cs typeface="Arial"/>
              </a:rPr>
              <a:t>7 more projects planned</a:t>
            </a:r>
          </a:p>
          <a:p>
            <a:pPr marL="0" indent="0">
              <a:lnSpc>
                <a:spcPct val="150000"/>
              </a:lnSpc>
              <a:buNone/>
            </a:pPr>
            <a:endParaRPr lang="en-US">
              <a:cs typeface="Arial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744A60D-26EF-2B06-9560-D28D4C82C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3005" y="1717755"/>
            <a:ext cx="8606362" cy="546555"/>
          </a:xfrm>
        </p:spPr>
        <p:txBody>
          <a:bodyPr/>
          <a:lstStyle/>
          <a:p>
            <a:r>
              <a:rPr lang="en-US">
                <a:cs typeface="Arial"/>
              </a:rPr>
              <a:t>VFD's</a:t>
            </a:r>
            <a:endParaRPr lang="en-US"/>
          </a:p>
        </p:txBody>
      </p:sp>
      <p:pic>
        <p:nvPicPr>
          <p:cNvPr id="18" name="Picture 2" descr="A person standing next to a large grey cabinet&#10;&#10;AI-generated content may be incorrect.">
            <a:extLst>
              <a:ext uri="{FF2B5EF4-FFF2-40B4-BE49-F238E27FC236}">
                <a16:creationId xmlns:a16="http://schemas.microsoft.com/office/drawing/2014/main" id="{25F4DC38-D214-76B7-2DDB-14CAE25C6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496" y="2291269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537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047B8-AA8B-8E9E-A7E9-81BCEC87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326AE3F-406F-B6CB-C9C0-8490424696EA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7633" y="0"/>
            <a:ext cx="4074367" cy="6857999"/>
          </a:xfr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D145E5-9310-A2B7-0635-3068BF951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Xcel 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47F83-5CEB-DD0A-81DF-B4DC178E5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2900" y="6400800"/>
            <a:ext cx="3695700" cy="320675"/>
          </a:xfrm>
        </p:spPr>
        <p:txBody>
          <a:bodyPr/>
          <a:lstStyle/>
          <a:p>
            <a:fld id="{A358EEE2-36F2-465F-AD6A-DD1699CB9FE5}" type="slidenum">
              <a:rPr lang="en-US" smtClean="0"/>
              <a:t>6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4804E5-3094-13EA-1B71-9CCCCE8CA58F}"/>
              </a:ext>
            </a:extLst>
          </p:cNvPr>
          <p:cNvSpPr txBox="1">
            <a:spLocks/>
          </p:cNvSpPr>
          <p:nvPr/>
        </p:nvSpPr>
        <p:spPr bwMode="gray">
          <a:xfrm>
            <a:off x="393912" y="451534"/>
            <a:ext cx="10443512" cy="126316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cap="none" baseline="0">
                <a:solidFill>
                  <a:schemeClr val="accent3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0"/>
              <a:t>DEEP DIVE: </a:t>
            </a:r>
            <a:br>
              <a:rPr lang="en-US" b="0"/>
            </a:br>
            <a:r>
              <a:rPr lang="en-US" b="0"/>
              <a:t>Benefits of boots on the ground to customers and contractors 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423620E4-E462-3B38-7233-CEE4790E8D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5"/>
            <a:ext cx="7353300" cy="3813175"/>
          </a:xfrm>
        </p:spPr>
        <p:txBody>
          <a:bodyPr vert="horz" lIns="0" tIns="0" rIns="0" bIns="0" rtlCol="0" anchor="t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/>
              <a:t>Customer outreach </a:t>
            </a:r>
            <a:endParaRPr lang="en-US">
              <a:cs typeface="Arial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Contractor Engagement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Serving low-income/hard-to-reach customers</a:t>
            </a:r>
          </a:p>
          <a:p>
            <a:endParaRPr lang="en-US"/>
          </a:p>
        </p:txBody>
      </p:sp>
      <p:pic>
        <p:nvPicPr>
          <p:cNvPr id="14" name="Picture 13" descr="Person in military uniform tying boot">
            <a:extLst>
              <a:ext uri="{FF2B5EF4-FFF2-40B4-BE49-F238E27FC236}">
                <a16:creationId xmlns:a16="http://schemas.microsoft.com/office/drawing/2014/main" id="{3E19FDFE-FAFE-646F-BD5F-3C3B03243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2" y="3428655"/>
            <a:ext cx="5559568" cy="222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4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53434-0067-3FA7-A978-38BFDFF4F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A1B9CE9-3D2B-6DCD-FD51-8B50C5DBA2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29B4F5-9278-49BE-F3EA-CF29B9837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14050-695B-1846-0552-EE3C83AFB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9AE5A3-4F84-5AD3-67E8-1BD8F376B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0733" y="624403"/>
            <a:ext cx="8704334" cy="845930"/>
          </a:xfrm>
        </p:spPr>
        <p:txBody>
          <a:bodyPr/>
          <a:lstStyle/>
          <a:p>
            <a:r>
              <a:rPr lang="en-US"/>
              <a:t>Customer Outreach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A6261D8-8564-B2AB-9693-6D73F1FD6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64362" y="1769806"/>
            <a:ext cx="8813800" cy="2222965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Energy Efficiency in small communities-Wheeler TX</a:t>
            </a:r>
            <a:endParaRPr lang="en-US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Returning Customers-Tri State Fair Grounds/ United Grocery Store</a:t>
            </a:r>
            <a:endParaRPr lang="en-US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News Releases: Black Historical Cultural Center and United Grocery Store</a:t>
            </a:r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B482AC7-1110-0567-A544-B03C831C9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320" y="3887128"/>
            <a:ext cx="1881379" cy="25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store with shelves of beverages&#10;&#10;AI-generated content may be incorrect.">
            <a:extLst>
              <a:ext uri="{FF2B5EF4-FFF2-40B4-BE49-F238E27FC236}">
                <a16:creationId xmlns:a16="http://schemas.microsoft.com/office/drawing/2014/main" id="{1D933DF9-3DD7-7BF9-26AC-0ACB44F90D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624" y="3888037"/>
            <a:ext cx="2139109" cy="251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75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14525-BFF9-16DE-196F-A8BF5EE39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58F830C-4985-1A43-F458-CF2E4871FE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E2F69-CB53-5589-145A-39E7B3CE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FE7152-18B0-183E-A10E-1BCE83D33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76E9C9-C5CF-1DA5-0E65-FB8C63500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641" y="665343"/>
            <a:ext cx="8801100" cy="885317"/>
          </a:xfrm>
        </p:spPr>
        <p:txBody>
          <a:bodyPr>
            <a:normAutofit fontScale="90000"/>
          </a:bodyPr>
          <a:lstStyle/>
          <a:p>
            <a:br>
              <a:rPr lang="en-US">
                <a:cs typeface="Arial"/>
              </a:rPr>
            </a:br>
            <a:r>
              <a:rPr lang="en-US">
                <a:cs typeface="Arial"/>
              </a:rPr>
              <a:t>Contractor Engagement:</a:t>
            </a:r>
            <a:br>
              <a:rPr lang="en-US">
                <a:cs typeface="Arial"/>
              </a:rPr>
            </a:br>
            <a:endParaRPr lang="en-US">
              <a:cs typeface="Arial"/>
            </a:endParaRPr>
          </a:p>
        </p:txBody>
      </p:sp>
      <p:sp>
        <p:nvSpPr>
          <p:cNvPr id="14" name="Subtitle 4">
            <a:extLst>
              <a:ext uri="{FF2B5EF4-FFF2-40B4-BE49-F238E27FC236}">
                <a16:creationId xmlns:a16="http://schemas.microsoft.com/office/drawing/2014/main" id="{E893E6B3-7600-172A-3ABF-F844C9487180}"/>
              </a:ext>
            </a:extLst>
          </p:cNvPr>
          <p:cNvSpPr txBox="1">
            <a:spLocks/>
          </p:cNvSpPr>
          <p:nvPr/>
        </p:nvSpPr>
        <p:spPr bwMode="gray">
          <a:xfrm>
            <a:off x="3877639" y="1548114"/>
            <a:ext cx="8801102" cy="1409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  <a:defRPr sz="2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Yearly Kickoff Meeting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Marketing Strategies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Quality Assurance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Enrollment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6" name="Picture 15" descr="A group of men standing in a room&#10;&#10;AI-generated content may be incorrect.">
            <a:extLst>
              <a:ext uri="{FF2B5EF4-FFF2-40B4-BE49-F238E27FC236}">
                <a16:creationId xmlns:a16="http://schemas.microsoft.com/office/drawing/2014/main" id="{58C0FF8F-E6C5-9D6E-6F6C-C3526040E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949" y="1549127"/>
            <a:ext cx="3228528" cy="250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23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E60E5-80D6-0C9F-B290-1ACCEB1C1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BB5C8A8-3BFF-F9AA-2576-8A69F83EBF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AD336-616F-6DD0-8053-F9CC92315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EEE2-36F2-465F-AD6A-DD1699CB9FE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81C8F6-52B4-6BF2-7125-FEE09C74E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Xcel Energy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2BDA09-6A01-AD87-33BF-7ADEA5328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9470" y="1195207"/>
            <a:ext cx="8704334" cy="992821"/>
          </a:xfrm>
        </p:spPr>
        <p:txBody>
          <a:bodyPr>
            <a:normAutofit fontScale="90000"/>
          </a:bodyPr>
          <a:lstStyle/>
          <a:p>
            <a:pPr algn="ctr"/>
            <a:r>
              <a:rPr lang="en-US">
                <a:cs typeface="Arial"/>
              </a:rPr>
              <a:t>Serving Low-income &amp; Hard-to-reach customers</a:t>
            </a:r>
            <a:br>
              <a:rPr lang="en-US">
                <a:cs typeface="Arial"/>
              </a:rPr>
            </a:b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A98C8E-7E14-7806-25C7-8CE51B37807B}"/>
              </a:ext>
            </a:extLst>
          </p:cNvPr>
          <p:cNvSpPr txBox="1"/>
          <p:nvPr/>
        </p:nvSpPr>
        <p:spPr>
          <a:xfrm>
            <a:off x="3599567" y="2027369"/>
            <a:ext cx="7549815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cs typeface="Arial"/>
              </a:rPr>
              <a:t>•Food Bank Success</a:t>
            </a:r>
          </a:p>
          <a:p>
            <a:endParaRPr lang="en-US" sz="2000" dirty="0">
              <a:cs typeface="Arial"/>
            </a:endParaRPr>
          </a:p>
          <a:p>
            <a:r>
              <a:rPr lang="en-US" sz="2000" dirty="0">
                <a:cs typeface="Arial"/>
              </a:rPr>
              <a:t>•Partnering with Panhandle Community Services</a:t>
            </a:r>
          </a:p>
          <a:p>
            <a:endParaRPr lang="en-US" sz="2000" dirty="0">
              <a:cs typeface="Arial"/>
            </a:endParaRPr>
          </a:p>
          <a:p>
            <a:r>
              <a:rPr lang="en-US" sz="2000" dirty="0">
                <a:cs typeface="Arial"/>
              </a:rPr>
              <a:t>•Seeing the benefit of the Hard-to-Reach program from the customer</a:t>
            </a:r>
            <a:r>
              <a:rPr lang="en-US" dirty="0">
                <a:cs typeface="Arial"/>
              </a:rPr>
              <a:t> </a:t>
            </a: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pic>
        <p:nvPicPr>
          <p:cNvPr id="13" name="Picture 12" descr="A group of people standing in front of a table&#10;&#10;AI-generated content may be incorrect.">
            <a:extLst>
              <a:ext uri="{FF2B5EF4-FFF2-40B4-BE49-F238E27FC236}">
                <a16:creationId xmlns:a16="http://schemas.microsoft.com/office/drawing/2014/main" id="{61EAB612-7B5E-DE39-DBEF-58D63C5DF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473" y="4255499"/>
            <a:ext cx="3062058" cy="23060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89444FB-6401-E7A8-CBE2-F02FFB980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271" y="4255498"/>
            <a:ext cx="2736822" cy="230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58223"/>
      </p:ext>
    </p:extLst>
  </p:cSld>
  <p:clrMapOvr>
    <a:masterClrMapping/>
  </p:clrMapOvr>
</p:sld>
</file>

<file path=ppt/theme/theme1.xml><?xml version="1.0" encoding="utf-8"?>
<a:theme xmlns:a="http://schemas.openxmlformats.org/drawingml/2006/main" name="Xcel Energy Template">
  <a:themeElements>
    <a:clrScheme name="Custom 2">
      <a:dk1>
        <a:srgbClr val="0C0C0C"/>
      </a:dk1>
      <a:lt1>
        <a:sysClr val="window" lastClr="FFFFFF"/>
      </a:lt1>
      <a:dk2>
        <a:srgbClr val="0C0C0C"/>
      </a:dk2>
      <a:lt2>
        <a:srgbClr val="E7E6E6"/>
      </a:lt2>
      <a:accent1>
        <a:srgbClr val="0C0C0C"/>
      </a:accent1>
      <a:accent2>
        <a:srgbClr val="00A2C5"/>
      </a:accent2>
      <a:accent3>
        <a:srgbClr val="EE1B2E"/>
      </a:accent3>
      <a:accent4>
        <a:srgbClr val="004B45"/>
      </a:accent4>
      <a:accent5>
        <a:srgbClr val="F9C606"/>
      </a:accent5>
      <a:accent6>
        <a:srgbClr val="7F7F7F"/>
      </a:accent6>
      <a:hlink>
        <a:srgbClr val="EE1B2E"/>
      </a:hlink>
      <a:folHlink>
        <a:srgbClr val="7F7F7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2"/>
        </a:solidFill>
        <a:ln>
          <a:noFill/>
        </a:ln>
      </a:spPr>
      <a:bodyPr lIns="45720" rIns="45720" rtlCol="0" anchor="ctr"/>
      <a:lstStyle>
        <a:defPPr algn="ctr">
          <a:lnSpc>
            <a:spcPct val="85000"/>
          </a:lnSpc>
          <a:defRPr sz="1800" dirty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cap="rnd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cap="none" baseline="0" dirty="0" smtClean="0"/>
        </a:defPPr>
      </a:lstStyle>
    </a:txDef>
  </a:objectDefaults>
  <a:extraClrSchemeLst/>
  <a:custClrLst>
    <a:custClr name="Custom Color 1">
      <a:srgbClr val="562450"/>
    </a:custClr>
    <a:custClr name="Custom Color 2">
      <a:srgbClr val="00558B"/>
    </a:custClr>
    <a:custClr name="Custom Color 3">
      <a:srgbClr val="F58021"/>
    </a:custClr>
  </a:custClrLst>
  <a:extLst>
    <a:ext uri="{05A4C25C-085E-4340-85A3-A5531E510DB2}">
      <thm15:themeFamily xmlns:thm15="http://schemas.microsoft.com/office/thememl/2012/main" name="new templates" id="{2ADB1749-9CE9-4728-9CAC-73A5D8F62C0D}" vid="{27FC8A6C-A892-494D-AF77-71A866A48673}"/>
    </a:ext>
  </a:extLst>
</a:theme>
</file>

<file path=ppt/theme/theme2.xml><?xml version="1.0" encoding="utf-8"?>
<a:theme xmlns:a="http://schemas.openxmlformats.org/drawingml/2006/main" name="1_Xcel Energy Template">
  <a:themeElements>
    <a:clrScheme name="Custom 2">
      <a:dk1>
        <a:srgbClr val="0C0C0C"/>
      </a:dk1>
      <a:lt1>
        <a:sysClr val="window" lastClr="FFFFFF"/>
      </a:lt1>
      <a:dk2>
        <a:srgbClr val="0C0C0C"/>
      </a:dk2>
      <a:lt2>
        <a:srgbClr val="E7E6E6"/>
      </a:lt2>
      <a:accent1>
        <a:srgbClr val="0C0C0C"/>
      </a:accent1>
      <a:accent2>
        <a:srgbClr val="00A2C5"/>
      </a:accent2>
      <a:accent3>
        <a:srgbClr val="EE1B2E"/>
      </a:accent3>
      <a:accent4>
        <a:srgbClr val="004B45"/>
      </a:accent4>
      <a:accent5>
        <a:srgbClr val="F9C606"/>
      </a:accent5>
      <a:accent6>
        <a:srgbClr val="7F7F7F"/>
      </a:accent6>
      <a:hlink>
        <a:srgbClr val="EE1B2E"/>
      </a:hlink>
      <a:folHlink>
        <a:srgbClr val="7F7F7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2"/>
        </a:solidFill>
        <a:ln>
          <a:noFill/>
        </a:ln>
      </a:spPr>
      <a:bodyPr lIns="45720" rIns="45720" rtlCol="0" anchor="ctr"/>
      <a:lstStyle>
        <a:defPPr algn="ctr">
          <a:lnSpc>
            <a:spcPct val="85000"/>
          </a:lnSpc>
          <a:defRPr sz="1800" dirty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cap="rnd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cap="none" baseline="0" dirty="0" smtClean="0"/>
        </a:defPPr>
      </a:lstStyle>
    </a:txDef>
  </a:objectDefaults>
  <a:extraClrSchemeLst/>
  <a:custClrLst>
    <a:custClr name="Custom Color 1">
      <a:srgbClr val="562450"/>
    </a:custClr>
    <a:custClr name="Custom Color 2">
      <a:srgbClr val="00558B"/>
    </a:custClr>
    <a:custClr name="Custom Color 3">
      <a:srgbClr val="F58021"/>
    </a:custClr>
  </a:custClrLst>
  <a:extLst>
    <a:ext uri="{05A4C25C-085E-4340-85A3-A5531E510DB2}">
      <thm15:themeFamily xmlns:thm15="http://schemas.microsoft.com/office/thememl/2012/main" name="new templates" id="{2ADB1749-9CE9-4728-9CAC-73A5D8F62C0D}" vid="{27FC8A6C-A892-494D-AF77-71A866A48673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Red X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 X" id="{D085CCBC-9554-48F0-957F-D5ED52B1AE79}" vid="{CAA887D9-4248-44C5-AD1F-5E58FA7E5AFB}"/>
    </a:ext>
  </a:extLst>
</a:theme>
</file>

<file path=ppt/theme/theme5.xml><?xml version="1.0" encoding="utf-8"?>
<a:theme xmlns:a="http://schemas.openxmlformats.org/drawingml/2006/main" name="1_Grey X">
  <a:themeElements>
    <a:clrScheme name="Custom 2">
      <a:dk1>
        <a:srgbClr val="0C0C0C"/>
      </a:dk1>
      <a:lt1>
        <a:sysClr val="window" lastClr="FFFFFF"/>
      </a:lt1>
      <a:dk2>
        <a:srgbClr val="0C0C0C"/>
      </a:dk2>
      <a:lt2>
        <a:srgbClr val="E7E6E6"/>
      </a:lt2>
      <a:accent1>
        <a:srgbClr val="0C0C0C"/>
      </a:accent1>
      <a:accent2>
        <a:srgbClr val="00558B"/>
      </a:accent2>
      <a:accent3>
        <a:srgbClr val="EE1B2E"/>
      </a:accent3>
      <a:accent4>
        <a:srgbClr val="004B45"/>
      </a:accent4>
      <a:accent5>
        <a:srgbClr val="F9C606"/>
      </a:accent5>
      <a:accent6>
        <a:srgbClr val="7F7F7F"/>
      </a:accent6>
      <a:hlink>
        <a:srgbClr val="EE1B2E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2"/>
        </a:solidFill>
        <a:ln>
          <a:noFill/>
        </a:ln>
      </a:spPr>
      <a:bodyPr lIns="45720" rIns="45720" rtlCol="0" anchor="ctr"/>
      <a:lstStyle>
        <a:defPPr algn="ctr">
          <a:lnSpc>
            <a:spcPct val="85000"/>
          </a:lnSpc>
          <a:defRPr sz="1800" dirty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cap="rnd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cap="none" baseline="0" dirty="0" smtClean="0"/>
        </a:defPPr>
      </a:lstStyle>
    </a:txDef>
  </a:objectDefaults>
  <a:extraClrSchemeLst/>
  <a:custClrLst>
    <a:custClr name="Custom Color 1">
      <a:srgbClr val="562450"/>
    </a:custClr>
    <a:custClr name="Custom Color 2">
      <a:srgbClr val="00558B"/>
    </a:custClr>
    <a:custClr name="Custom Color 3">
      <a:srgbClr val="F58021"/>
    </a:custClr>
  </a:custClrLst>
  <a:extLst>
    <a:ext uri="{05A4C25C-085E-4340-85A3-A5531E510DB2}">
      <thm15:themeFamily xmlns:thm15="http://schemas.microsoft.com/office/thememl/2012/main" name="Grey X" id="{953C5CEA-AAA1-4F8B-983B-02DA81306012}" vid="{9F44294D-0032-45F4-AD53-75EF335538FB}"/>
    </a:ext>
  </a:extLst>
</a:theme>
</file>

<file path=ppt/theme/theme6.xml><?xml version="1.0" encoding="utf-8"?>
<a:theme xmlns:a="http://schemas.openxmlformats.org/drawingml/2006/main" name="Biz">
  <a:themeElements>
    <a:clrScheme name="Custom 2">
      <a:dk1>
        <a:srgbClr val="0C0C0C"/>
      </a:dk1>
      <a:lt1>
        <a:sysClr val="window" lastClr="FFFFFF"/>
      </a:lt1>
      <a:dk2>
        <a:srgbClr val="0C0C0C"/>
      </a:dk2>
      <a:lt2>
        <a:srgbClr val="E7E6E6"/>
      </a:lt2>
      <a:accent1>
        <a:srgbClr val="0C0C0C"/>
      </a:accent1>
      <a:accent2>
        <a:srgbClr val="00558B"/>
      </a:accent2>
      <a:accent3>
        <a:srgbClr val="EE1B2E"/>
      </a:accent3>
      <a:accent4>
        <a:srgbClr val="004B45"/>
      </a:accent4>
      <a:accent5>
        <a:srgbClr val="F9C606"/>
      </a:accent5>
      <a:accent6>
        <a:srgbClr val="7F7F7F"/>
      </a:accent6>
      <a:hlink>
        <a:srgbClr val="EE1B2E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2"/>
        </a:solidFill>
        <a:ln>
          <a:noFill/>
        </a:ln>
      </a:spPr>
      <a:bodyPr lIns="45720" rIns="45720" rtlCol="0" anchor="ctr"/>
      <a:lstStyle>
        <a:defPPr algn="ctr">
          <a:lnSpc>
            <a:spcPct val="85000"/>
          </a:lnSpc>
          <a:defRPr sz="1800" dirty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cap="rnd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cap="none" baseline="0" dirty="0" smtClean="0"/>
        </a:defPPr>
      </a:lstStyle>
    </a:txDef>
  </a:objectDefaults>
  <a:extraClrSchemeLst/>
  <a:custClrLst>
    <a:custClr name="Custom Color 1">
      <a:srgbClr val="562450"/>
    </a:custClr>
    <a:custClr name="Custom Color 2">
      <a:srgbClr val="00558B"/>
    </a:custClr>
    <a:custClr name="Custom Color 3">
      <a:srgbClr val="F58021"/>
    </a:custClr>
  </a:custClrLst>
  <a:extLst>
    <a:ext uri="{05A4C25C-085E-4340-85A3-A5531E510DB2}">
      <thm15:themeFamily xmlns:thm15="http://schemas.microsoft.com/office/thememl/2012/main" name="Biz" id="{24BE1469-B5F3-4788-B79E-159A9FFA7519}" vid="{092F068F-7785-4AED-8DA9-6A25E91C379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309874DCAF644B8FFC7266602328F0" ma:contentTypeVersion="18" ma:contentTypeDescription="Create a new document." ma:contentTypeScope="" ma:versionID="cf620235e613218dd0fc1aae3c0d3d78">
  <xsd:schema xmlns:xsd="http://www.w3.org/2001/XMLSchema" xmlns:xs="http://www.w3.org/2001/XMLSchema" xmlns:p="http://schemas.microsoft.com/office/2006/metadata/properties" xmlns:ns1="http://schemas.microsoft.com/sharepoint/v3" xmlns:ns2="c101f4fd-19cb-486d-96e9-c89a058e9228" xmlns:ns3="80dce6cf-5b5b-4565-8416-c483810d966f" targetNamespace="http://schemas.microsoft.com/office/2006/metadata/properties" ma:root="true" ma:fieldsID="04089886386e080de06882afd693cc1a" ns1:_="" ns2:_="" ns3:_="">
    <xsd:import namespace="http://schemas.microsoft.com/sharepoint/v3"/>
    <xsd:import namespace="c101f4fd-19cb-486d-96e9-c89a058e9228"/>
    <xsd:import namespace="80dce6cf-5b5b-4565-8416-c483810d96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Statu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Not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01f4fd-19cb-486d-96e9-c89a058e92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Status" ma:index="15" nillable="true" ma:displayName="Status" ma:format="Dropdown" ma:internalName="Statu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Final/Approved"/>
                    <xsd:enumeration value="In Process"/>
                    <xsd:enumeration value="Issues"/>
                    <xsd:enumeration value="Legal Review"/>
                  </xsd:restriction>
                </xsd:simpleType>
              </xsd:element>
            </xsd:sequence>
          </xsd:extension>
        </xsd:complexContent>
      </xsd:complex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479e3fc3-975b-426c-9e08-d2a3e1f4e7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Notes" ma:index="23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DateTaken" ma:index="24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dce6cf-5b5b-4565-8416-c483810d966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ff53985a-68d7-4b26-8e53-3122cf1ac8f0}" ma:internalName="TaxCatchAll" ma:showField="CatchAllData" ma:web="80dce6cf-5b5b-4565-8416-c483810d96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101f4fd-19cb-486d-96e9-c89a058e9228">
      <Terms xmlns="http://schemas.microsoft.com/office/infopath/2007/PartnerControls"/>
    </lcf76f155ced4ddcb4097134ff3c332f>
    <TaxCatchAll xmlns="80dce6cf-5b5b-4565-8416-c483810d966f" xsi:nil="true"/>
    <SharedWithUsers xmlns="80dce6cf-5b5b-4565-8416-c483810d966f">
      <UserInfo>
        <DisplayName>Greene, Shevon M</DisplayName>
        <AccountId>19</AccountId>
        <AccountType/>
      </UserInfo>
    </SharedWithUsers>
    <Notes xmlns="c101f4fd-19cb-486d-96e9-c89a058e9228" xsi:nil="true"/>
    <_ip_UnifiedCompliancePolicyUIAction xmlns="http://schemas.microsoft.com/sharepoint/v3" xsi:nil="true"/>
    <Status xmlns="c101f4fd-19cb-486d-96e9-c89a058e9228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410F53-C082-480A-9419-B6B84C39FC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C5A0F1-47E9-454C-9345-70B1BC3B88ED}">
  <ds:schemaRefs>
    <ds:schemaRef ds:uri="80dce6cf-5b5b-4565-8416-c483810d966f"/>
    <ds:schemaRef ds:uri="c101f4fd-19cb-486d-96e9-c89a058e922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6DDFABE-ADAA-4378-A8D3-6E4CAFF5FBAF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80dce6cf-5b5b-4565-8416-c483810d966f"/>
    <ds:schemaRef ds:uri="http://schemas.openxmlformats.org/package/2006/metadata/core-properties"/>
    <ds:schemaRef ds:uri="c101f4fd-19cb-486d-96e9-c89a058e9228"/>
    <ds:schemaRef ds:uri="http://schemas.microsoft.com/sharepoint/v3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templates</Template>
  <TotalTime>0</TotalTime>
  <Words>224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Symbol</vt:lpstr>
      <vt:lpstr>Calibri Light</vt:lpstr>
      <vt:lpstr>Arial,Sans-Serif</vt:lpstr>
      <vt:lpstr>Georgia Pro</vt:lpstr>
      <vt:lpstr>Arial</vt:lpstr>
      <vt:lpstr>Calibri</vt:lpstr>
      <vt:lpstr>Xcel Energy Template</vt:lpstr>
      <vt:lpstr>1_Xcel Energy Template</vt:lpstr>
      <vt:lpstr>Custom Design</vt:lpstr>
      <vt:lpstr>Red X</vt:lpstr>
      <vt:lpstr>1_Grey X</vt:lpstr>
      <vt:lpstr>Biz</vt:lpstr>
      <vt:lpstr>PowerPoint Presentation</vt:lpstr>
      <vt:lpstr>PowerPoint Presentation</vt:lpstr>
      <vt:lpstr>PowerPoint Presentation</vt:lpstr>
      <vt:lpstr>Street Toyota New construction solar</vt:lpstr>
      <vt:lpstr>VFD's</vt:lpstr>
      <vt:lpstr>PowerPoint Presentation</vt:lpstr>
      <vt:lpstr>Customer Outreach</vt:lpstr>
      <vt:lpstr> Contractor Engagement: </vt:lpstr>
      <vt:lpstr>Serving Low-income &amp; Hard-to-reach customers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xcel energy Powerpoint Template</dc:title>
  <dc:creator>Xcel Energy</dc:creator>
  <cp:lastModifiedBy>Gervais, Grant</cp:lastModifiedBy>
  <cp:revision>149</cp:revision>
  <dcterms:created xsi:type="dcterms:W3CDTF">2020-02-25T21:58:52Z</dcterms:created>
  <dcterms:modified xsi:type="dcterms:W3CDTF">2025-02-25T00:52:10Z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0x0101000A309874DCAF644B8FFC7266602328F0</vt:lpwstr>
  </property>
  <property fmtid="{D5CDD505-2E9C-101B-9397-08002B2CF9AE}" pid="3" name="MediaServiceImageTags">
    <vt:lpwstr/>
  </property>
  <property fmtid="{D5CDD505-2E9C-101B-9397-08002B2CF9AE}" pid="4" name="MSIP_Label_611ac0a8-6b99-444d-a60f-7336bfe397d8_Enabled">
    <vt:lpwstr>true</vt:lpwstr>
  </property>
  <property fmtid="{D5CDD505-2E9C-101B-9397-08002B2CF9AE}" pid="5" name="MSIP_Label_611ac0a8-6b99-444d-a60f-7336bfe397d8_Method">
    <vt:lpwstr>Standard</vt:lpwstr>
  </property>
  <property fmtid="{D5CDD505-2E9C-101B-9397-08002B2CF9AE}" pid="6" name="MSIP_Label_611ac0a8-6b99-444d-a60f-7336bfe397d8_Name">
    <vt:lpwstr>II - Internal Information</vt:lpwstr>
  </property>
  <property fmtid="{D5CDD505-2E9C-101B-9397-08002B2CF9AE}" pid="7" name="MSIP_Label_611ac0a8-6b99-444d-a60f-7336bfe397d8_SiteId">
    <vt:lpwstr>24b2a583-5c05-4b6a-b4e9-4e12dc0025ad</vt:lpwstr>
  </property>
  <property fmtid="{D5CDD505-2E9C-101B-9397-08002B2CF9AE}" pid="8" name="MSIP_Label_611ac0a8-6b99-444d-a60f-7336bfe397d8_ContentBits">
    <vt:lpwstr>0</vt:lpwstr>
  </property>
  <property fmtid="{D5CDD505-2E9C-101B-9397-08002B2CF9AE}" pid="9" name="MSIP_Label_611ac0a8-6b99-444d-a60f-7336bfe397d8_ActionId">
    <vt:lpwstr>6dc8c78e-3492-42c4-b292-f71c83b58924</vt:lpwstr>
  </property>
  <property fmtid="{D5CDD505-2E9C-101B-9397-08002B2CF9AE}" pid="10" name="MSIP_Label_611ac0a8-6b99-444d-a60f-7336bfe397d8_SetDate">
    <vt:lpwstr>2023-01-11T22:23:03Z</vt:lpwstr>
  </property>
</Properties>
</file>