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heme/theme2.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5"/>
  </p:sldMasterIdLst>
  <p:notesMasterIdLst>
    <p:notesMasterId r:id="rId11"/>
  </p:notesMasterIdLst>
  <p:sldIdLst>
    <p:sldId id="271" r:id="rId6"/>
    <p:sldId id="459" r:id="rId7"/>
    <p:sldId id="460" r:id="rId8"/>
    <p:sldId id="461" r:id="rId9"/>
    <p:sldId id="276"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8"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779146E-8B2C-6E5F-3429-EBA8FBAB401C}" name="Li, Stacy" initials="LS" userId="S::Stacy.Li@nrg.com::216e024a-f9ce-4a79-8231-0a1ff7ab3fc1"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Li, Stacy" initials="LS" lastIdx="2" clrIdx="0">
    <p:extLst>
      <p:ext uri="{19B8F6BF-5375-455C-9EA6-DF929625EA0E}">
        <p15:presenceInfo xmlns:p15="http://schemas.microsoft.com/office/powerpoint/2012/main" userId="S::Stacy.Li@nrg.com::216e024a-f9ce-4a79-8231-0a1ff7ab3fc1" providerId="AD"/>
      </p:ext>
    </p:extLst>
  </p:cmAuthor>
  <p:cmAuthor id="2" name="Parker, Lindsay" initials="PL" lastIdx="12" clrIdx="1">
    <p:extLst>
      <p:ext uri="{19B8F6BF-5375-455C-9EA6-DF929625EA0E}">
        <p15:presenceInfo xmlns:p15="http://schemas.microsoft.com/office/powerpoint/2012/main" userId="S::Lindsay.Parker@nrg.com::ef862f13-57e1-495b-bdf6-7b1715431da6" providerId="AD"/>
      </p:ext>
    </p:extLst>
  </p:cmAuthor>
  <p:cmAuthor id="3" name="Martin, Heather" initials="MH" lastIdx="2" clrIdx="2">
    <p:extLst>
      <p:ext uri="{19B8F6BF-5375-455C-9EA6-DF929625EA0E}">
        <p15:presenceInfo xmlns:p15="http://schemas.microsoft.com/office/powerpoint/2012/main" userId="S::Heather.Martin@nrg.com::569e70a8-e5de-4173-9302-7c5eecd0a5a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9" d="100"/>
          <a:sy n="59" d="100"/>
        </p:scale>
        <p:origin x="868" y="60"/>
      </p:cViewPr>
      <p:guideLst>
        <p:guide orient="horz" pos="2208"/>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commentAuthors" Target="commentAuthors.xml"/><Relationship Id="rId17" Type="http://schemas.microsoft.com/office/2018/10/relationships/authors" Target="authors.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notesMaster" Target="notesMasters/notesMaster1.xml"/><Relationship Id="rId5" Type="http://schemas.openxmlformats.org/officeDocument/2006/relationships/slideMaster" Target="slideMasters/slideMaster1.xml"/><Relationship Id="rId15" Type="http://schemas.openxmlformats.org/officeDocument/2006/relationships/theme" Target="theme/theme1.xml"/><Relationship Id="rId10" Type="http://schemas.openxmlformats.org/officeDocument/2006/relationships/slide" Target="slides/slide5.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AAF045-FEF6-43EA-9CDC-C84FC3F85E9C}" type="datetimeFigureOut">
              <a:rPr lang="en-US" smtClean="0"/>
              <a:t>9/22/2023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2F1279-6CE4-4169-83D3-4483097B6907}" type="slidenum">
              <a:rPr lang="en-US" smtClean="0"/>
              <a:t>‹#›</a:t>
            </a:fld>
            <a:endParaRPr lang="en-US" dirty="0"/>
          </a:p>
        </p:txBody>
      </p:sp>
    </p:spTree>
    <p:extLst>
      <p:ext uri="{BB962C8B-B14F-4D97-AF65-F5344CB8AC3E}">
        <p14:creationId xmlns:p14="http://schemas.microsoft.com/office/powerpoint/2010/main" val="14055899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Master" Target="../slideMasters/slideMaster1.xml"/><Relationship Id="rId1" Type="http://schemas.openxmlformats.org/officeDocument/2006/relationships/tags" Target="../tags/tag11.xml"/><Relationship Id="rId4" Type="http://schemas.openxmlformats.org/officeDocument/2006/relationships/image" Target="../media/image4.emf"/></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2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2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2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5.xml"/></Relationships>
</file>

<file path=ppt/slideLayouts/_rels/slideLayout2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Master Brand">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3CD50E50-0748-764B-AC1A-B612EB92DBB6}"/>
              </a:ext>
            </a:extLst>
          </p:cNvPr>
          <p:cNvSpPr>
            <a:spLocks noGrp="1"/>
          </p:cNvSpPr>
          <p:nvPr>
            <p:ph type="body" sz="quarter" idx="13" hasCustomPrompt="1"/>
          </p:nvPr>
        </p:nvSpPr>
        <p:spPr>
          <a:xfrm>
            <a:off x="838200" y="1437217"/>
            <a:ext cx="9144001" cy="2388627"/>
          </a:xfrm>
          <a:prstGeom prst="rect">
            <a:avLst/>
          </a:prstGeom>
        </p:spPr>
        <p:txBody>
          <a:bodyPr anchor="b"/>
          <a:lstStyle>
            <a:lvl1pPr marL="0" indent="0">
              <a:buFontTx/>
              <a:buNone/>
              <a:defRPr sz="6000">
                <a:solidFill>
                  <a:schemeClr val="accent2"/>
                </a:solidFill>
              </a:defRPr>
            </a:lvl1pPr>
          </a:lstStyle>
          <a:p>
            <a:r>
              <a:rPr lang="en-US"/>
              <a:t>Click to edit Master title style</a:t>
            </a:r>
          </a:p>
        </p:txBody>
      </p:sp>
      <p:sp>
        <p:nvSpPr>
          <p:cNvPr id="8" name="Footer Placeholder 4">
            <a:extLst>
              <a:ext uri="{FF2B5EF4-FFF2-40B4-BE49-F238E27FC236}">
                <a16:creationId xmlns:a16="http://schemas.microsoft.com/office/drawing/2014/main" id="{E90B056A-2222-224B-A961-D2D6F9A56871}"/>
              </a:ext>
            </a:extLst>
          </p:cNvPr>
          <p:cNvSpPr>
            <a:spLocks noGrp="1"/>
          </p:cNvSpPr>
          <p:nvPr>
            <p:ph type="ftr" sz="quarter" idx="11"/>
          </p:nvPr>
        </p:nvSpPr>
        <p:spPr>
          <a:xfrm>
            <a:off x="838201" y="6529776"/>
            <a:ext cx="9577039" cy="328224"/>
          </a:xfrm>
          <a:prstGeom prst="rect">
            <a:avLst/>
          </a:prstGeom>
        </p:spPr>
        <p:txBody>
          <a:bodyPr/>
          <a:lstStyle>
            <a:lvl1pPr>
              <a:defRPr sz="1000"/>
            </a:lvl1pPr>
          </a:lstStyle>
          <a:p>
            <a:r>
              <a:rPr lang="en-US" dirty="0"/>
              <a:t>© 2018 NRG Energy, Inc.  All rights reserved.   /   Proprietary and Confidential Information</a:t>
            </a:r>
          </a:p>
          <a:p>
            <a:endParaRPr lang="en-US" dirty="0"/>
          </a:p>
        </p:txBody>
      </p:sp>
      <p:sp>
        <p:nvSpPr>
          <p:cNvPr id="9" name="Slide Number Placeholder 5">
            <a:extLst>
              <a:ext uri="{FF2B5EF4-FFF2-40B4-BE49-F238E27FC236}">
                <a16:creationId xmlns:a16="http://schemas.microsoft.com/office/drawing/2014/main" id="{F970ECAE-1613-964E-8486-804ECDA36B43}"/>
              </a:ext>
            </a:extLst>
          </p:cNvPr>
          <p:cNvSpPr>
            <a:spLocks noGrp="1"/>
          </p:cNvSpPr>
          <p:nvPr>
            <p:ph type="sldNum" sz="quarter" idx="12"/>
          </p:nvPr>
        </p:nvSpPr>
        <p:spPr>
          <a:xfrm>
            <a:off x="10682869" y="6529776"/>
            <a:ext cx="670932" cy="328224"/>
          </a:xfrm>
          <a:prstGeom prst="rect">
            <a:avLst/>
          </a:prstGeom>
        </p:spPr>
        <p:txBody>
          <a:bodyPr/>
          <a:lstStyle>
            <a:lvl1pPr>
              <a:defRPr sz="1000"/>
            </a:lvl1pPr>
          </a:lstStyle>
          <a:p>
            <a:fld id="{46232206-DF5D-4A50-897C-2B1C3E29C619}" type="slidenum">
              <a:rPr lang="en-US" smtClean="0"/>
              <a:pPr/>
              <a:t>‹#›</a:t>
            </a:fld>
            <a:endParaRPr lang="en-US" dirty="0"/>
          </a:p>
        </p:txBody>
      </p:sp>
      <p:sp>
        <p:nvSpPr>
          <p:cNvPr id="11" name="Rectangle 10">
            <a:extLst>
              <a:ext uri="{FF2B5EF4-FFF2-40B4-BE49-F238E27FC236}">
                <a16:creationId xmlns:a16="http://schemas.microsoft.com/office/drawing/2014/main" id="{92CC582D-3C11-FE4D-A86B-1921912B689D}"/>
              </a:ext>
            </a:extLst>
          </p:cNvPr>
          <p:cNvSpPr/>
          <p:nvPr/>
        </p:nvSpPr>
        <p:spPr>
          <a:xfrm>
            <a:off x="210550" y="6234631"/>
            <a:ext cx="11143249" cy="5675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0" i="0" dirty="0">
              <a:latin typeface="Verdana Regular"/>
            </a:endParaRPr>
          </a:p>
        </p:txBody>
      </p:sp>
      <p:cxnSp>
        <p:nvCxnSpPr>
          <p:cNvPr id="14" name="Straight Connector 13">
            <a:extLst>
              <a:ext uri="{FF2B5EF4-FFF2-40B4-BE49-F238E27FC236}">
                <a16:creationId xmlns:a16="http://schemas.microsoft.com/office/drawing/2014/main" id="{42537624-5F44-0A40-8D19-5E48BC492B26}"/>
              </a:ext>
            </a:extLst>
          </p:cNvPr>
          <p:cNvCxnSpPr>
            <a:cxnSpLocks/>
          </p:cNvCxnSpPr>
          <p:nvPr/>
        </p:nvCxnSpPr>
        <p:spPr>
          <a:xfrm>
            <a:off x="838199" y="3920440"/>
            <a:ext cx="9144000" cy="0"/>
          </a:xfrm>
          <a:prstGeom prst="line">
            <a:avLst/>
          </a:prstGeom>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E14370FC-DF22-2341-85DC-1863ADF9D96D}"/>
              </a:ext>
            </a:extLst>
          </p:cNvPr>
          <p:cNvSpPr>
            <a:spLocks noGrp="1"/>
          </p:cNvSpPr>
          <p:nvPr>
            <p:ph type="body" sz="quarter" idx="14" hasCustomPrompt="1"/>
          </p:nvPr>
        </p:nvSpPr>
        <p:spPr>
          <a:xfrm>
            <a:off x="838200" y="4065178"/>
            <a:ext cx="9144000" cy="1554572"/>
          </a:xfrm>
          <a:prstGeom prst="rect">
            <a:avLst/>
          </a:prstGeom>
        </p:spPr>
        <p:txBody>
          <a:bodyPr/>
          <a:lstStyle>
            <a:lvl1pPr marL="0" indent="0">
              <a:buFontTx/>
              <a:buNone/>
              <a:defRPr sz="2400">
                <a:solidFill>
                  <a:schemeClr val="bg2"/>
                </a:solidFill>
              </a:defRPr>
            </a:lvl1pPr>
          </a:lstStyle>
          <a:p>
            <a:r>
              <a:rPr lang="en-US"/>
              <a:t>Click to edit Master subtitle style</a:t>
            </a:r>
          </a:p>
        </p:txBody>
      </p:sp>
      <p:sp>
        <p:nvSpPr>
          <p:cNvPr id="12" name="Rectangle">
            <a:extLst>
              <a:ext uri="{FF2B5EF4-FFF2-40B4-BE49-F238E27FC236}">
                <a16:creationId xmlns:a16="http://schemas.microsoft.com/office/drawing/2014/main" id="{4A5BFD4D-3FA3-4602-8C97-9CDB3E412F6C}"/>
              </a:ext>
            </a:extLst>
          </p:cNvPr>
          <p:cNvSpPr/>
          <p:nvPr/>
        </p:nvSpPr>
        <p:spPr>
          <a:xfrm>
            <a:off x="0" y="6693889"/>
            <a:ext cx="12192000" cy="175476"/>
          </a:xfrm>
          <a:prstGeom prst="rect">
            <a:avLst/>
          </a:prstGeom>
          <a:solidFill>
            <a:schemeClr val="accent2"/>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b="0" i="0" dirty="0">
              <a:latin typeface="Verdana Regular"/>
            </a:endParaRPr>
          </a:p>
        </p:txBody>
      </p:sp>
    </p:spTree>
    <p:extLst>
      <p:ext uri="{BB962C8B-B14F-4D97-AF65-F5344CB8AC3E}">
        <p14:creationId xmlns:p14="http://schemas.microsoft.com/office/powerpoint/2010/main" val="3623100085"/>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Only - Master Bran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CA1320EA-700A-3143-A3E2-AB810C7E2FE8}"/>
              </a:ext>
            </a:extLst>
          </p:cNvPr>
          <p:cNvCxnSpPr>
            <a:cxnSpLocks/>
          </p:cNvCxnSpPr>
          <p:nvPr/>
        </p:nvCxnSpPr>
        <p:spPr>
          <a:xfrm>
            <a:off x="461319" y="998547"/>
            <a:ext cx="11382339" cy="0"/>
          </a:xfrm>
          <a:prstGeom prst="line">
            <a:avLst/>
          </a:prstGeom>
        </p:spPr>
        <p:style>
          <a:lnRef idx="1">
            <a:schemeClr val="dk1"/>
          </a:lnRef>
          <a:fillRef idx="0">
            <a:schemeClr val="dk1"/>
          </a:fillRef>
          <a:effectRef idx="0">
            <a:schemeClr val="dk1"/>
          </a:effectRef>
          <a:fontRef idx="minor">
            <a:schemeClr val="tx1"/>
          </a:fontRef>
        </p:style>
      </p:cxnSp>
      <p:sp>
        <p:nvSpPr>
          <p:cNvPr id="6" name="Title 1">
            <a:extLst>
              <a:ext uri="{FF2B5EF4-FFF2-40B4-BE49-F238E27FC236}">
                <a16:creationId xmlns:a16="http://schemas.microsoft.com/office/drawing/2014/main" id="{55AE1925-2C8E-5145-B761-204F112E8C53}"/>
              </a:ext>
            </a:extLst>
          </p:cNvPr>
          <p:cNvSpPr>
            <a:spLocks noGrp="1"/>
          </p:cNvSpPr>
          <p:nvPr>
            <p:ph type="title" hasCustomPrompt="1"/>
          </p:nvPr>
        </p:nvSpPr>
        <p:spPr>
          <a:xfrm>
            <a:off x="461319" y="143554"/>
            <a:ext cx="10322295" cy="739316"/>
          </a:xfrm>
          <a:prstGeom prst="rect">
            <a:avLst/>
          </a:prstGeom>
        </p:spPr>
        <p:txBody>
          <a:bodyPr anchor="ctr"/>
          <a:lstStyle>
            <a:lvl1pPr>
              <a:defRPr sz="2800">
                <a:solidFill>
                  <a:schemeClr val="accent2"/>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br>
              <a:rPr lang="en-US"/>
            </a:br>
            <a:r>
              <a:rPr lang="en-US"/>
              <a:t>- two line capable</a:t>
            </a:r>
          </a:p>
        </p:txBody>
      </p:sp>
      <p:sp>
        <p:nvSpPr>
          <p:cNvPr id="8" name="Rectangle 7">
            <a:extLst>
              <a:ext uri="{FF2B5EF4-FFF2-40B4-BE49-F238E27FC236}">
                <a16:creationId xmlns:a16="http://schemas.microsoft.com/office/drawing/2014/main" id="{FA6E0A81-4C9A-4C22-923B-EF8DE4A25284}"/>
              </a:ext>
            </a:extLst>
          </p:cNvPr>
          <p:cNvSpPr/>
          <p:nvPr userDrawn="1"/>
        </p:nvSpPr>
        <p:spPr>
          <a:xfrm>
            <a:off x="0" y="6684170"/>
            <a:ext cx="12192000" cy="18033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760962000"/>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rget Chart - Master Bran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CA1320EA-700A-3143-A3E2-AB810C7E2FE8}"/>
              </a:ext>
            </a:extLst>
          </p:cNvPr>
          <p:cNvCxnSpPr>
            <a:cxnSpLocks/>
          </p:cNvCxnSpPr>
          <p:nvPr/>
        </p:nvCxnSpPr>
        <p:spPr>
          <a:xfrm>
            <a:off x="461319" y="998547"/>
            <a:ext cx="11382339" cy="0"/>
          </a:xfrm>
          <a:prstGeom prst="line">
            <a:avLst/>
          </a:prstGeom>
        </p:spPr>
        <p:style>
          <a:lnRef idx="1">
            <a:schemeClr val="dk1"/>
          </a:lnRef>
          <a:fillRef idx="0">
            <a:schemeClr val="dk1"/>
          </a:fillRef>
          <a:effectRef idx="0">
            <a:schemeClr val="dk1"/>
          </a:effectRef>
          <a:fontRef idx="minor">
            <a:schemeClr val="tx1"/>
          </a:fontRef>
        </p:style>
      </p:cxnSp>
      <p:sp>
        <p:nvSpPr>
          <p:cNvPr id="6" name="Title 1">
            <a:extLst>
              <a:ext uri="{FF2B5EF4-FFF2-40B4-BE49-F238E27FC236}">
                <a16:creationId xmlns:a16="http://schemas.microsoft.com/office/drawing/2014/main" id="{55AE1925-2C8E-5145-B761-204F112E8C53}"/>
              </a:ext>
            </a:extLst>
          </p:cNvPr>
          <p:cNvSpPr>
            <a:spLocks noGrp="1"/>
          </p:cNvSpPr>
          <p:nvPr>
            <p:ph type="title" hasCustomPrompt="1"/>
          </p:nvPr>
        </p:nvSpPr>
        <p:spPr>
          <a:xfrm>
            <a:off x="461319" y="143554"/>
            <a:ext cx="10322295" cy="739316"/>
          </a:xfrm>
          <a:prstGeom prst="rect">
            <a:avLst/>
          </a:prstGeom>
        </p:spPr>
        <p:txBody>
          <a:bodyPr anchor="ctr"/>
          <a:lstStyle>
            <a:lvl1pPr>
              <a:defRPr sz="2800">
                <a:solidFill>
                  <a:schemeClr val="accent2"/>
                </a:solidFill>
                <a:latin typeface="Verdana" panose="020B0604030504040204" pitchFamily="34" charset="0"/>
                <a:ea typeface="Verdana" panose="020B0604030504040204" pitchFamily="34" charset="0"/>
                <a:cs typeface="Verdana" panose="020B0604030504040204" pitchFamily="34" charset="0"/>
              </a:defRPr>
            </a:lvl1pPr>
          </a:lstStyle>
          <a:p>
            <a:r>
              <a:rPr lang="en-US"/>
              <a:t>Target Chart Example</a:t>
            </a:r>
            <a:br>
              <a:rPr lang="en-US"/>
            </a:br>
            <a:r>
              <a:rPr lang="en-US"/>
              <a:t>- two line capable</a:t>
            </a:r>
          </a:p>
        </p:txBody>
      </p:sp>
      <p:grpSp>
        <p:nvGrpSpPr>
          <p:cNvPr id="8" name="Group 7">
            <a:extLst>
              <a:ext uri="{FF2B5EF4-FFF2-40B4-BE49-F238E27FC236}">
                <a16:creationId xmlns:a16="http://schemas.microsoft.com/office/drawing/2014/main" id="{59F8D09F-2923-4E42-97FF-D7D9792E1CAF}"/>
              </a:ext>
            </a:extLst>
          </p:cNvPr>
          <p:cNvGrpSpPr/>
          <p:nvPr userDrawn="1"/>
        </p:nvGrpSpPr>
        <p:grpSpPr>
          <a:xfrm>
            <a:off x="-587825" y="1221762"/>
            <a:ext cx="7219944" cy="4907592"/>
            <a:chOff x="137678" y="1191645"/>
            <a:chExt cx="7687544" cy="5225432"/>
          </a:xfrm>
        </p:grpSpPr>
        <p:grpSp>
          <p:nvGrpSpPr>
            <p:cNvPr id="9" name="Group 8">
              <a:extLst>
                <a:ext uri="{FF2B5EF4-FFF2-40B4-BE49-F238E27FC236}">
                  <a16:creationId xmlns:a16="http://schemas.microsoft.com/office/drawing/2014/main" id="{50B9A13B-1E5E-4C16-9345-02E3871F3FF6}"/>
                </a:ext>
              </a:extLst>
            </p:cNvPr>
            <p:cNvGrpSpPr/>
            <p:nvPr/>
          </p:nvGrpSpPr>
          <p:grpSpPr>
            <a:xfrm>
              <a:off x="2236594" y="1479666"/>
              <a:ext cx="2326880" cy="4649438"/>
              <a:chOff x="2236594" y="1479666"/>
              <a:chExt cx="2326880" cy="4649438"/>
            </a:xfrm>
          </p:grpSpPr>
          <p:cxnSp>
            <p:nvCxnSpPr>
              <p:cNvPr id="71" name="Straight Connector 70">
                <a:extLst>
                  <a:ext uri="{FF2B5EF4-FFF2-40B4-BE49-F238E27FC236}">
                    <a16:creationId xmlns:a16="http://schemas.microsoft.com/office/drawing/2014/main" id="{20315AE0-BDFA-48D7-87DF-B32C03D57D5B}"/>
                  </a:ext>
                </a:extLst>
              </p:cNvPr>
              <p:cNvCxnSpPr/>
              <p:nvPr/>
            </p:nvCxnSpPr>
            <p:spPr>
              <a:xfrm>
                <a:off x="3519474" y="3804360"/>
                <a:ext cx="10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2" name="Group 71">
                <a:extLst>
                  <a:ext uri="{FF2B5EF4-FFF2-40B4-BE49-F238E27FC236}">
                    <a16:creationId xmlns:a16="http://schemas.microsoft.com/office/drawing/2014/main" id="{151507D2-1DB6-44F6-9AD9-9A035DEF178B}"/>
                  </a:ext>
                </a:extLst>
              </p:cNvPr>
              <p:cNvGrpSpPr/>
              <p:nvPr/>
            </p:nvGrpSpPr>
            <p:grpSpPr>
              <a:xfrm>
                <a:off x="2295241" y="1479666"/>
                <a:ext cx="846125" cy="603929"/>
                <a:chOff x="4409791" y="1479666"/>
                <a:chExt cx="846125" cy="603929"/>
              </a:xfrm>
            </p:grpSpPr>
            <p:cxnSp>
              <p:nvCxnSpPr>
                <p:cNvPr id="88" name="Straight Connector 87">
                  <a:extLst>
                    <a:ext uri="{FF2B5EF4-FFF2-40B4-BE49-F238E27FC236}">
                      <a16:creationId xmlns:a16="http://schemas.microsoft.com/office/drawing/2014/main" id="{5E215B93-427E-44B2-A8E7-4DEB80128FCA}"/>
                    </a:ext>
                  </a:extLst>
                </p:cNvPr>
                <p:cNvCxnSpPr/>
                <p:nvPr/>
              </p:nvCxnSpPr>
              <p:spPr>
                <a:xfrm flipV="1">
                  <a:off x="4409791" y="1479666"/>
                  <a:ext cx="270125" cy="60392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046F8108-CB61-4F0B-88CA-32B7886FFEC4}"/>
                    </a:ext>
                  </a:extLst>
                </p:cNvPr>
                <p:cNvCxnSpPr/>
                <p:nvPr/>
              </p:nvCxnSpPr>
              <p:spPr>
                <a:xfrm>
                  <a:off x="4679916" y="1479666"/>
                  <a:ext cx="576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73" name="Group 72">
                <a:extLst>
                  <a:ext uri="{FF2B5EF4-FFF2-40B4-BE49-F238E27FC236}">
                    <a16:creationId xmlns:a16="http://schemas.microsoft.com/office/drawing/2014/main" id="{0EAD1698-9FA2-498E-8E2E-7A4A1946C201}"/>
                  </a:ext>
                </a:extLst>
              </p:cNvPr>
              <p:cNvGrpSpPr/>
              <p:nvPr/>
            </p:nvGrpSpPr>
            <p:grpSpPr>
              <a:xfrm>
                <a:off x="2964372" y="2254564"/>
                <a:ext cx="972355" cy="156640"/>
                <a:chOff x="5078922" y="2254564"/>
                <a:chExt cx="972355" cy="156640"/>
              </a:xfrm>
            </p:grpSpPr>
            <p:cxnSp>
              <p:nvCxnSpPr>
                <p:cNvPr id="86" name="Straight Connector 85">
                  <a:extLst>
                    <a:ext uri="{FF2B5EF4-FFF2-40B4-BE49-F238E27FC236}">
                      <a16:creationId xmlns:a16="http://schemas.microsoft.com/office/drawing/2014/main" id="{45C246C6-D247-4F05-A307-CBECE921151D}"/>
                    </a:ext>
                  </a:extLst>
                </p:cNvPr>
                <p:cNvCxnSpPr/>
                <p:nvPr/>
              </p:nvCxnSpPr>
              <p:spPr>
                <a:xfrm flipV="1">
                  <a:off x="5078922" y="2254564"/>
                  <a:ext cx="252331" cy="15664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7590BAF9-7842-4A3C-A1EA-488BF36BB766}"/>
                    </a:ext>
                  </a:extLst>
                </p:cNvPr>
                <p:cNvCxnSpPr/>
                <p:nvPr/>
              </p:nvCxnSpPr>
              <p:spPr>
                <a:xfrm>
                  <a:off x="5331253" y="2254564"/>
                  <a:ext cx="72002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74" name="Group 73">
                <a:extLst>
                  <a:ext uri="{FF2B5EF4-FFF2-40B4-BE49-F238E27FC236}">
                    <a16:creationId xmlns:a16="http://schemas.microsoft.com/office/drawing/2014/main" id="{09AABE3E-1FE2-41C2-801C-43E38ECE40B9}"/>
                  </a:ext>
                </a:extLst>
              </p:cNvPr>
              <p:cNvGrpSpPr/>
              <p:nvPr/>
            </p:nvGrpSpPr>
            <p:grpSpPr>
              <a:xfrm>
                <a:off x="3488813" y="3029462"/>
                <a:ext cx="1051986" cy="220004"/>
                <a:chOff x="5603363" y="3029462"/>
                <a:chExt cx="1051986" cy="220004"/>
              </a:xfrm>
            </p:grpSpPr>
            <p:cxnSp>
              <p:nvCxnSpPr>
                <p:cNvPr id="84" name="Straight Connector 83">
                  <a:extLst>
                    <a:ext uri="{FF2B5EF4-FFF2-40B4-BE49-F238E27FC236}">
                      <a16:creationId xmlns:a16="http://schemas.microsoft.com/office/drawing/2014/main" id="{6673A3F3-7883-47B7-9A64-8B7EBF8C87DF}"/>
                    </a:ext>
                  </a:extLst>
                </p:cNvPr>
                <p:cNvCxnSpPr>
                  <a:stCxn id="16" idx="2"/>
                </p:cNvCxnSpPr>
                <p:nvPr/>
              </p:nvCxnSpPr>
              <p:spPr>
                <a:xfrm flipV="1">
                  <a:off x="5603363" y="3039445"/>
                  <a:ext cx="326200" cy="21002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0A80B8DE-8ABF-43BE-B1A4-4E1F04B0361B}"/>
                    </a:ext>
                  </a:extLst>
                </p:cNvPr>
                <p:cNvCxnSpPr/>
                <p:nvPr/>
              </p:nvCxnSpPr>
              <p:spPr>
                <a:xfrm>
                  <a:off x="5935325" y="3029462"/>
                  <a:ext cx="72002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75" name="Group 74">
                <a:extLst>
                  <a:ext uri="{FF2B5EF4-FFF2-40B4-BE49-F238E27FC236}">
                    <a16:creationId xmlns:a16="http://schemas.microsoft.com/office/drawing/2014/main" id="{3E4A71F1-E561-4878-A0DF-1D1C54DFF021}"/>
                  </a:ext>
                </a:extLst>
              </p:cNvPr>
              <p:cNvGrpSpPr/>
              <p:nvPr/>
            </p:nvGrpSpPr>
            <p:grpSpPr>
              <a:xfrm>
                <a:off x="3454910" y="4417219"/>
                <a:ext cx="786022" cy="162039"/>
                <a:chOff x="5569460" y="4417219"/>
                <a:chExt cx="786022" cy="162039"/>
              </a:xfrm>
            </p:grpSpPr>
            <p:cxnSp>
              <p:nvCxnSpPr>
                <p:cNvPr id="82" name="Straight Connector 81">
                  <a:extLst>
                    <a:ext uri="{FF2B5EF4-FFF2-40B4-BE49-F238E27FC236}">
                      <a16:creationId xmlns:a16="http://schemas.microsoft.com/office/drawing/2014/main" id="{80FBE0D1-5D40-44D1-8897-C9CADD726264}"/>
                    </a:ext>
                  </a:extLst>
                </p:cNvPr>
                <p:cNvCxnSpPr/>
                <p:nvPr/>
              </p:nvCxnSpPr>
              <p:spPr>
                <a:xfrm flipH="1" flipV="1">
                  <a:off x="5569460" y="4417219"/>
                  <a:ext cx="409561" cy="16203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232AB8AA-760B-42BB-ABD2-43B8DC56044C}"/>
                    </a:ext>
                  </a:extLst>
                </p:cNvPr>
                <p:cNvCxnSpPr/>
                <p:nvPr/>
              </p:nvCxnSpPr>
              <p:spPr>
                <a:xfrm>
                  <a:off x="5979024" y="4579258"/>
                  <a:ext cx="37645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76" name="Group 75">
                <a:extLst>
                  <a:ext uri="{FF2B5EF4-FFF2-40B4-BE49-F238E27FC236}">
                    <a16:creationId xmlns:a16="http://schemas.microsoft.com/office/drawing/2014/main" id="{9C269BE2-1391-4E8A-A6F2-CCA7C2E5AE45}"/>
                  </a:ext>
                </a:extLst>
              </p:cNvPr>
              <p:cNvGrpSpPr/>
              <p:nvPr/>
            </p:nvGrpSpPr>
            <p:grpSpPr>
              <a:xfrm>
                <a:off x="2964372" y="5098256"/>
                <a:ext cx="715109" cy="255901"/>
                <a:chOff x="5078922" y="5098256"/>
                <a:chExt cx="715109" cy="255901"/>
              </a:xfrm>
            </p:grpSpPr>
            <p:cxnSp>
              <p:nvCxnSpPr>
                <p:cNvPr id="80" name="Straight Connector 79">
                  <a:extLst>
                    <a:ext uri="{FF2B5EF4-FFF2-40B4-BE49-F238E27FC236}">
                      <a16:creationId xmlns:a16="http://schemas.microsoft.com/office/drawing/2014/main" id="{F42B88D0-245F-4CF2-850B-0085734DCC4D}"/>
                    </a:ext>
                  </a:extLst>
                </p:cNvPr>
                <p:cNvCxnSpPr/>
                <p:nvPr/>
              </p:nvCxnSpPr>
              <p:spPr>
                <a:xfrm flipH="1" flipV="1">
                  <a:off x="5078922" y="5098256"/>
                  <a:ext cx="277042" cy="25590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A56F980B-41F6-4D8C-9266-ADB9BB90079C}"/>
                    </a:ext>
                  </a:extLst>
                </p:cNvPr>
                <p:cNvCxnSpPr/>
                <p:nvPr/>
              </p:nvCxnSpPr>
              <p:spPr>
                <a:xfrm>
                  <a:off x="5355964" y="5354156"/>
                  <a:ext cx="43806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77" name="Group 76">
                <a:extLst>
                  <a:ext uri="{FF2B5EF4-FFF2-40B4-BE49-F238E27FC236}">
                    <a16:creationId xmlns:a16="http://schemas.microsoft.com/office/drawing/2014/main" id="{3D4560FF-0E3E-47DC-A433-09B4AC19C963}"/>
                  </a:ext>
                </a:extLst>
              </p:cNvPr>
              <p:cNvGrpSpPr/>
              <p:nvPr/>
            </p:nvGrpSpPr>
            <p:grpSpPr>
              <a:xfrm>
                <a:off x="2236594" y="5468871"/>
                <a:ext cx="867165" cy="660233"/>
                <a:chOff x="4351144" y="5468871"/>
                <a:chExt cx="867165" cy="660233"/>
              </a:xfrm>
            </p:grpSpPr>
            <p:cxnSp>
              <p:nvCxnSpPr>
                <p:cNvPr id="78" name="Straight Connector 77">
                  <a:extLst>
                    <a:ext uri="{FF2B5EF4-FFF2-40B4-BE49-F238E27FC236}">
                      <a16:creationId xmlns:a16="http://schemas.microsoft.com/office/drawing/2014/main" id="{9AFADAAD-0143-431C-8C5E-3CAAED823F25}"/>
                    </a:ext>
                  </a:extLst>
                </p:cNvPr>
                <p:cNvCxnSpPr/>
                <p:nvPr/>
              </p:nvCxnSpPr>
              <p:spPr>
                <a:xfrm flipH="1" flipV="1">
                  <a:off x="4351144" y="5468871"/>
                  <a:ext cx="336710" cy="66013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32877D5A-F4E3-4726-A6F3-AEA52D9341C0}"/>
                    </a:ext>
                  </a:extLst>
                </p:cNvPr>
                <p:cNvCxnSpPr/>
                <p:nvPr/>
              </p:nvCxnSpPr>
              <p:spPr>
                <a:xfrm>
                  <a:off x="4687854" y="6129009"/>
                  <a:ext cx="530455" cy="9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0" name="Group 9">
              <a:extLst>
                <a:ext uri="{FF2B5EF4-FFF2-40B4-BE49-F238E27FC236}">
                  <a16:creationId xmlns:a16="http://schemas.microsoft.com/office/drawing/2014/main" id="{56882288-9881-47E3-94DC-9310CFAF26E2}"/>
                </a:ext>
              </a:extLst>
            </p:cNvPr>
            <p:cNvGrpSpPr/>
            <p:nvPr/>
          </p:nvGrpSpPr>
          <p:grpSpPr>
            <a:xfrm>
              <a:off x="2815099" y="1191645"/>
              <a:ext cx="5010123" cy="5225432"/>
              <a:chOff x="2815099" y="1191645"/>
              <a:chExt cx="5010123" cy="5225432"/>
            </a:xfrm>
          </p:grpSpPr>
          <p:grpSp>
            <p:nvGrpSpPr>
              <p:cNvPr id="22" name="Group 21">
                <a:extLst>
                  <a:ext uri="{FF2B5EF4-FFF2-40B4-BE49-F238E27FC236}">
                    <a16:creationId xmlns:a16="http://schemas.microsoft.com/office/drawing/2014/main" id="{B4D365B4-5818-4A5A-8B46-58A9FDCFBC02}"/>
                  </a:ext>
                </a:extLst>
              </p:cNvPr>
              <p:cNvGrpSpPr/>
              <p:nvPr/>
            </p:nvGrpSpPr>
            <p:grpSpPr>
              <a:xfrm>
                <a:off x="2815099" y="1191645"/>
                <a:ext cx="3595691" cy="576042"/>
                <a:chOff x="2815099" y="1191645"/>
                <a:chExt cx="3595691" cy="576042"/>
              </a:xfrm>
            </p:grpSpPr>
            <p:grpSp>
              <p:nvGrpSpPr>
                <p:cNvPr id="65" name="Group 64">
                  <a:extLst>
                    <a:ext uri="{FF2B5EF4-FFF2-40B4-BE49-F238E27FC236}">
                      <a16:creationId xmlns:a16="http://schemas.microsoft.com/office/drawing/2014/main" id="{0216ADF1-194C-40C6-A24F-7FBAA7EFCDD6}"/>
                    </a:ext>
                  </a:extLst>
                </p:cNvPr>
                <p:cNvGrpSpPr/>
                <p:nvPr/>
              </p:nvGrpSpPr>
              <p:grpSpPr>
                <a:xfrm>
                  <a:off x="3083836" y="1191645"/>
                  <a:ext cx="3326954" cy="576042"/>
                  <a:chOff x="5412681" y="666750"/>
                  <a:chExt cx="3807519" cy="647700"/>
                </a:xfrm>
              </p:grpSpPr>
              <p:sp>
                <p:nvSpPr>
                  <p:cNvPr id="69" name="Rounded Rectangle 61">
                    <a:extLst>
                      <a:ext uri="{FF2B5EF4-FFF2-40B4-BE49-F238E27FC236}">
                        <a16:creationId xmlns:a16="http://schemas.microsoft.com/office/drawing/2014/main" id="{3576DC7B-AAD4-4F69-8EFD-A071A786C3DE}"/>
                      </a:ext>
                    </a:extLst>
                  </p:cNvPr>
                  <p:cNvSpPr/>
                  <p:nvPr/>
                </p:nvSpPr>
                <p:spPr>
                  <a:xfrm>
                    <a:off x="5412681" y="666750"/>
                    <a:ext cx="3807519" cy="647700"/>
                  </a:xfrm>
                  <a:prstGeom prst="roundRect">
                    <a:avLst>
                      <a:gd name="adj" fmla="val 50000"/>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IN" sz="2400" dirty="0"/>
                  </a:p>
                </p:txBody>
              </p:sp>
              <p:sp>
                <p:nvSpPr>
                  <p:cNvPr id="70" name="Oval 69">
                    <a:extLst>
                      <a:ext uri="{FF2B5EF4-FFF2-40B4-BE49-F238E27FC236}">
                        <a16:creationId xmlns:a16="http://schemas.microsoft.com/office/drawing/2014/main" id="{282B3458-B02E-418A-8FC4-4772F1A896B6}"/>
                      </a:ext>
                    </a:extLst>
                  </p:cNvPr>
                  <p:cNvSpPr/>
                  <p:nvPr/>
                </p:nvSpPr>
                <p:spPr>
                  <a:xfrm>
                    <a:off x="5446458" y="722402"/>
                    <a:ext cx="536396" cy="5363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p>
                </p:txBody>
              </p:sp>
            </p:grpSp>
            <p:grpSp>
              <p:nvGrpSpPr>
                <p:cNvPr id="66" name="Group 65">
                  <a:extLst>
                    <a:ext uri="{FF2B5EF4-FFF2-40B4-BE49-F238E27FC236}">
                      <a16:creationId xmlns:a16="http://schemas.microsoft.com/office/drawing/2014/main" id="{423BF802-9A77-47AA-8B39-8CA816055AEF}"/>
                    </a:ext>
                  </a:extLst>
                </p:cNvPr>
                <p:cNvGrpSpPr/>
                <p:nvPr/>
              </p:nvGrpSpPr>
              <p:grpSpPr>
                <a:xfrm>
                  <a:off x="2815099" y="1261190"/>
                  <a:ext cx="3322339" cy="404245"/>
                  <a:chOff x="2815099" y="1261190"/>
                  <a:chExt cx="3322339" cy="404245"/>
                </a:xfrm>
              </p:grpSpPr>
              <p:sp>
                <p:nvSpPr>
                  <p:cNvPr id="67" name="TextBox 66">
                    <a:extLst>
                      <a:ext uri="{FF2B5EF4-FFF2-40B4-BE49-F238E27FC236}">
                        <a16:creationId xmlns:a16="http://schemas.microsoft.com/office/drawing/2014/main" id="{AA3F5294-AD56-4214-9A4C-77E225CA13E2}"/>
                      </a:ext>
                    </a:extLst>
                  </p:cNvPr>
                  <p:cNvSpPr txBox="1"/>
                  <p:nvPr/>
                </p:nvSpPr>
                <p:spPr>
                  <a:xfrm>
                    <a:off x="3936727" y="1300238"/>
                    <a:ext cx="2200711" cy="327710"/>
                  </a:xfrm>
                  <a:prstGeom prst="rect">
                    <a:avLst/>
                  </a:prstGeom>
                  <a:noFill/>
                </p:spPr>
                <p:txBody>
                  <a:bodyPr wrap="square" rtlCol="0">
                    <a:spAutoFit/>
                  </a:bodyPr>
                  <a:lstStyle/>
                  <a:p>
                    <a:r>
                      <a:rPr lang="en-IN" sz="1400" dirty="0">
                        <a:solidFill>
                          <a:schemeClr val="bg1"/>
                        </a:solidFill>
                        <a:cs typeface="Arial" panose="020B0604020202020204" pitchFamily="34" charset="0"/>
                      </a:rPr>
                      <a:t>Built targeted lists </a:t>
                    </a:r>
                  </a:p>
                </p:txBody>
              </p:sp>
              <p:sp>
                <p:nvSpPr>
                  <p:cNvPr id="68" name="TextBox 67">
                    <a:extLst>
                      <a:ext uri="{FF2B5EF4-FFF2-40B4-BE49-F238E27FC236}">
                        <a16:creationId xmlns:a16="http://schemas.microsoft.com/office/drawing/2014/main" id="{DCAC7946-38F5-4BD4-9169-0FD6C789D2A9}"/>
                      </a:ext>
                    </a:extLst>
                  </p:cNvPr>
                  <p:cNvSpPr txBox="1"/>
                  <p:nvPr/>
                </p:nvSpPr>
                <p:spPr>
                  <a:xfrm>
                    <a:off x="2815099" y="1261190"/>
                    <a:ext cx="1121628" cy="404245"/>
                  </a:xfrm>
                  <a:prstGeom prst="rect">
                    <a:avLst/>
                  </a:prstGeom>
                  <a:noFill/>
                </p:spPr>
                <p:txBody>
                  <a:bodyPr wrap="square" rtlCol="0">
                    <a:spAutoFit/>
                  </a:bodyPr>
                  <a:lstStyle/>
                  <a:p>
                    <a:pPr algn="ctr"/>
                    <a:r>
                      <a:rPr lang="en-IN" sz="1867" b="1" dirty="0">
                        <a:latin typeface="Arial" panose="020B0604020202020204" pitchFamily="34" charset="0"/>
                        <a:cs typeface="Arial" panose="020B0604020202020204" pitchFamily="34" charset="0"/>
                      </a:rPr>
                      <a:t>01</a:t>
                    </a:r>
                  </a:p>
                </p:txBody>
              </p:sp>
            </p:grpSp>
          </p:grpSp>
          <p:grpSp>
            <p:nvGrpSpPr>
              <p:cNvPr id="23" name="Group 22">
                <a:extLst>
                  <a:ext uri="{FF2B5EF4-FFF2-40B4-BE49-F238E27FC236}">
                    <a16:creationId xmlns:a16="http://schemas.microsoft.com/office/drawing/2014/main" id="{75ABB241-74EB-4F6C-83AB-ABC85B3AAA38}"/>
                  </a:ext>
                </a:extLst>
              </p:cNvPr>
              <p:cNvGrpSpPr/>
              <p:nvPr/>
            </p:nvGrpSpPr>
            <p:grpSpPr>
              <a:xfrm>
                <a:off x="3184636" y="1966543"/>
                <a:ext cx="3755217" cy="576042"/>
                <a:chOff x="3184636" y="1966543"/>
                <a:chExt cx="3755217" cy="576042"/>
              </a:xfrm>
            </p:grpSpPr>
            <p:grpSp>
              <p:nvGrpSpPr>
                <p:cNvPr id="59" name="Group 58">
                  <a:extLst>
                    <a:ext uri="{FF2B5EF4-FFF2-40B4-BE49-F238E27FC236}">
                      <a16:creationId xmlns:a16="http://schemas.microsoft.com/office/drawing/2014/main" id="{588BEE63-E765-41DB-B77A-95726A289950}"/>
                    </a:ext>
                  </a:extLst>
                </p:cNvPr>
                <p:cNvGrpSpPr/>
                <p:nvPr/>
              </p:nvGrpSpPr>
              <p:grpSpPr>
                <a:xfrm>
                  <a:off x="3612899" y="1966543"/>
                  <a:ext cx="3326954" cy="576042"/>
                  <a:chOff x="5412679" y="666750"/>
                  <a:chExt cx="3807518" cy="647700"/>
                </a:xfrm>
              </p:grpSpPr>
              <p:sp>
                <p:nvSpPr>
                  <p:cNvPr id="63" name="Rounded Rectangle 64">
                    <a:extLst>
                      <a:ext uri="{FF2B5EF4-FFF2-40B4-BE49-F238E27FC236}">
                        <a16:creationId xmlns:a16="http://schemas.microsoft.com/office/drawing/2014/main" id="{F558E745-D15F-42AA-B23C-0E712B00F677}"/>
                      </a:ext>
                    </a:extLst>
                  </p:cNvPr>
                  <p:cNvSpPr/>
                  <p:nvPr/>
                </p:nvSpPr>
                <p:spPr>
                  <a:xfrm>
                    <a:off x="5412679" y="666750"/>
                    <a:ext cx="3807518" cy="647700"/>
                  </a:xfrm>
                  <a:prstGeom prst="roundRect">
                    <a:avLst>
                      <a:gd name="adj" fmla="val 50000"/>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IN" sz="2400" dirty="0"/>
                  </a:p>
                </p:txBody>
              </p:sp>
              <p:sp>
                <p:nvSpPr>
                  <p:cNvPr id="64" name="Oval 63">
                    <a:extLst>
                      <a:ext uri="{FF2B5EF4-FFF2-40B4-BE49-F238E27FC236}">
                        <a16:creationId xmlns:a16="http://schemas.microsoft.com/office/drawing/2014/main" id="{7A3DA0FF-62BF-4E44-B311-9072ADB58D86}"/>
                      </a:ext>
                    </a:extLst>
                  </p:cNvPr>
                  <p:cNvSpPr/>
                  <p:nvPr/>
                </p:nvSpPr>
                <p:spPr>
                  <a:xfrm>
                    <a:off x="5453529" y="722402"/>
                    <a:ext cx="536396" cy="5363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p>
                </p:txBody>
              </p:sp>
            </p:grpSp>
            <p:grpSp>
              <p:nvGrpSpPr>
                <p:cNvPr id="60" name="Group 59">
                  <a:extLst>
                    <a:ext uri="{FF2B5EF4-FFF2-40B4-BE49-F238E27FC236}">
                      <a16:creationId xmlns:a16="http://schemas.microsoft.com/office/drawing/2014/main" id="{4A939F3C-0AC6-4A41-9FE7-4F80930473FC}"/>
                    </a:ext>
                  </a:extLst>
                </p:cNvPr>
                <p:cNvGrpSpPr/>
                <p:nvPr/>
              </p:nvGrpSpPr>
              <p:grpSpPr>
                <a:xfrm>
                  <a:off x="3184636" y="2031572"/>
                  <a:ext cx="3400194" cy="404245"/>
                  <a:chOff x="3184636" y="2031572"/>
                  <a:chExt cx="3400194" cy="404245"/>
                </a:xfrm>
              </p:grpSpPr>
              <p:sp>
                <p:nvSpPr>
                  <p:cNvPr id="61" name="TextBox 60">
                    <a:extLst>
                      <a:ext uri="{FF2B5EF4-FFF2-40B4-BE49-F238E27FC236}">
                        <a16:creationId xmlns:a16="http://schemas.microsoft.com/office/drawing/2014/main" id="{9DC50C48-490E-4A4A-91C5-26E073E7392E}"/>
                      </a:ext>
                    </a:extLst>
                  </p:cNvPr>
                  <p:cNvSpPr txBox="1"/>
                  <p:nvPr/>
                </p:nvSpPr>
                <p:spPr>
                  <a:xfrm>
                    <a:off x="4311038" y="2099322"/>
                    <a:ext cx="2273792" cy="327710"/>
                  </a:xfrm>
                  <a:prstGeom prst="rect">
                    <a:avLst/>
                  </a:prstGeom>
                  <a:noFill/>
                </p:spPr>
                <p:txBody>
                  <a:bodyPr wrap="square" rtlCol="0">
                    <a:spAutoFit/>
                  </a:bodyPr>
                  <a:lstStyle/>
                  <a:p>
                    <a:r>
                      <a:rPr lang="en-US" sz="1400" dirty="0">
                        <a:solidFill>
                          <a:schemeClr val="bg1"/>
                        </a:solidFill>
                        <a:cs typeface="Arial" panose="020B0604020202020204" pitchFamily="34" charset="0"/>
                      </a:rPr>
                      <a:t>Execute campaigns </a:t>
                    </a:r>
                  </a:p>
                </p:txBody>
              </p:sp>
              <p:sp>
                <p:nvSpPr>
                  <p:cNvPr id="62" name="TextBox 61">
                    <a:extLst>
                      <a:ext uri="{FF2B5EF4-FFF2-40B4-BE49-F238E27FC236}">
                        <a16:creationId xmlns:a16="http://schemas.microsoft.com/office/drawing/2014/main" id="{48122634-71FF-457C-8465-D65056C7EF94}"/>
                      </a:ext>
                    </a:extLst>
                  </p:cNvPr>
                  <p:cNvSpPr txBox="1"/>
                  <p:nvPr/>
                </p:nvSpPr>
                <p:spPr>
                  <a:xfrm>
                    <a:off x="3184636" y="2031572"/>
                    <a:ext cx="1445457" cy="404245"/>
                  </a:xfrm>
                  <a:prstGeom prst="rect">
                    <a:avLst/>
                  </a:prstGeom>
                  <a:noFill/>
                </p:spPr>
                <p:txBody>
                  <a:bodyPr wrap="square" rtlCol="0">
                    <a:spAutoFit/>
                  </a:bodyPr>
                  <a:lstStyle/>
                  <a:p>
                    <a:pPr algn="ctr"/>
                    <a:r>
                      <a:rPr lang="en-IN" sz="1867" b="1" dirty="0">
                        <a:latin typeface="Arial" panose="020B0604020202020204" pitchFamily="34" charset="0"/>
                        <a:cs typeface="Arial" panose="020B0604020202020204" pitchFamily="34" charset="0"/>
                      </a:rPr>
                      <a:t>02</a:t>
                    </a:r>
                  </a:p>
                </p:txBody>
              </p:sp>
            </p:grpSp>
          </p:grpSp>
          <p:grpSp>
            <p:nvGrpSpPr>
              <p:cNvPr id="24" name="Group 23">
                <a:extLst>
                  <a:ext uri="{FF2B5EF4-FFF2-40B4-BE49-F238E27FC236}">
                    <a16:creationId xmlns:a16="http://schemas.microsoft.com/office/drawing/2014/main" id="{5C96DE6F-1BE6-4687-8064-A693C044E096}"/>
                  </a:ext>
                </a:extLst>
              </p:cNvPr>
              <p:cNvGrpSpPr/>
              <p:nvPr/>
            </p:nvGrpSpPr>
            <p:grpSpPr>
              <a:xfrm>
                <a:off x="3986920" y="2735778"/>
                <a:ext cx="3514384" cy="581705"/>
                <a:chOff x="3986920" y="2735778"/>
                <a:chExt cx="3514384" cy="581705"/>
              </a:xfrm>
            </p:grpSpPr>
            <p:grpSp>
              <p:nvGrpSpPr>
                <p:cNvPr id="53" name="Group 52">
                  <a:extLst>
                    <a:ext uri="{FF2B5EF4-FFF2-40B4-BE49-F238E27FC236}">
                      <a16:creationId xmlns:a16="http://schemas.microsoft.com/office/drawing/2014/main" id="{E2413B07-0BFD-4C03-9006-48EEEAA02841}"/>
                    </a:ext>
                  </a:extLst>
                </p:cNvPr>
                <p:cNvGrpSpPr/>
                <p:nvPr/>
              </p:nvGrpSpPr>
              <p:grpSpPr>
                <a:xfrm>
                  <a:off x="4174350" y="2741441"/>
                  <a:ext cx="3326954" cy="576042"/>
                  <a:chOff x="5412681" y="666750"/>
                  <a:chExt cx="3807519" cy="647700"/>
                </a:xfrm>
              </p:grpSpPr>
              <p:sp>
                <p:nvSpPr>
                  <p:cNvPr id="57" name="Rounded Rectangle 67">
                    <a:extLst>
                      <a:ext uri="{FF2B5EF4-FFF2-40B4-BE49-F238E27FC236}">
                        <a16:creationId xmlns:a16="http://schemas.microsoft.com/office/drawing/2014/main" id="{3F9C6406-0743-42C4-9463-0827E47A534B}"/>
                      </a:ext>
                    </a:extLst>
                  </p:cNvPr>
                  <p:cNvSpPr/>
                  <p:nvPr/>
                </p:nvSpPr>
                <p:spPr>
                  <a:xfrm>
                    <a:off x="5412681" y="666750"/>
                    <a:ext cx="3807519" cy="647700"/>
                  </a:xfrm>
                  <a:prstGeom prst="roundRect">
                    <a:avLst>
                      <a:gd name="adj" fmla="val 50000"/>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IN" sz="2400" dirty="0"/>
                  </a:p>
                </p:txBody>
              </p:sp>
              <p:sp>
                <p:nvSpPr>
                  <p:cNvPr id="58" name="Oval 57">
                    <a:extLst>
                      <a:ext uri="{FF2B5EF4-FFF2-40B4-BE49-F238E27FC236}">
                        <a16:creationId xmlns:a16="http://schemas.microsoft.com/office/drawing/2014/main" id="{D954EAC3-AA36-4C4E-96C8-09827F6F823A}"/>
                      </a:ext>
                    </a:extLst>
                  </p:cNvPr>
                  <p:cNvSpPr/>
                  <p:nvPr/>
                </p:nvSpPr>
                <p:spPr>
                  <a:xfrm>
                    <a:off x="5460599" y="722402"/>
                    <a:ext cx="536396" cy="5363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p>
                </p:txBody>
              </p:sp>
            </p:grpSp>
            <p:grpSp>
              <p:nvGrpSpPr>
                <p:cNvPr id="54" name="Group 53">
                  <a:extLst>
                    <a:ext uri="{FF2B5EF4-FFF2-40B4-BE49-F238E27FC236}">
                      <a16:creationId xmlns:a16="http://schemas.microsoft.com/office/drawing/2014/main" id="{6FBC5A95-958F-437F-BC35-BBA3753ED0D3}"/>
                    </a:ext>
                  </a:extLst>
                </p:cNvPr>
                <p:cNvGrpSpPr/>
                <p:nvPr/>
              </p:nvGrpSpPr>
              <p:grpSpPr>
                <a:xfrm>
                  <a:off x="3986920" y="2735778"/>
                  <a:ext cx="3184454" cy="535122"/>
                  <a:chOff x="3986920" y="2735778"/>
                  <a:chExt cx="3184454" cy="535122"/>
                </a:xfrm>
              </p:grpSpPr>
              <p:sp>
                <p:nvSpPr>
                  <p:cNvPr id="55" name="TextBox 54">
                    <a:extLst>
                      <a:ext uri="{FF2B5EF4-FFF2-40B4-BE49-F238E27FC236}">
                        <a16:creationId xmlns:a16="http://schemas.microsoft.com/office/drawing/2014/main" id="{DC7EB004-55B9-4D8D-A14D-6AE12DCE5872}"/>
                      </a:ext>
                    </a:extLst>
                  </p:cNvPr>
                  <p:cNvSpPr txBox="1"/>
                  <p:nvPr/>
                </p:nvSpPr>
                <p:spPr>
                  <a:xfrm>
                    <a:off x="4737252" y="2735778"/>
                    <a:ext cx="2434122" cy="535122"/>
                  </a:xfrm>
                  <a:prstGeom prst="rect">
                    <a:avLst/>
                  </a:prstGeom>
                  <a:noFill/>
                </p:spPr>
                <p:txBody>
                  <a:bodyPr wrap="square" rtlCol="0">
                    <a:spAutoFit/>
                  </a:bodyPr>
                  <a:lstStyle/>
                  <a:p>
                    <a:r>
                      <a:rPr lang="en-US" sz="1333" dirty="0">
                        <a:solidFill>
                          <a:schemeClr val="bg1"/>
                        </a:solidFill>
                        <a:cs typeface="Arial" panose="020B0604020202020204" pitchFamily="34" charset="0"/>
                      </a:rPr>
                      <a:t>Measure email /website behavior &amp;activity </a:t>
                    </a:r>
                  </a:p>
                </p:txBody>
              </p:sp>
              <p:sp>
                <p:nvSpPr>
                  <p:cNvPr id="56" name="TextBox 55">
                    <a:extLst>
                      <a:ext uri="{FF2B5EF4-FFF2-40B4-BE49-F238E27FC236}">
                        <a16:creationId xmlns:a16="http://schemas.microsoft.com/office/drawing/2014/main" id="{BD8631FF-F5F6-4609-A982-9150B093C29C}"/>
                      </a:ext>
                    </a:extLst>
                  </p:cNvPr>
                  <p:cNvSpPr txBox="1"/>
                  <p:nvPr/>
                </p:nvSpPr>
                <p:spPr>
                  <a:xfrm>
                    <a:off x="3986920" y="2803359"/>
                    <a:ext cx="937722" cy="404244"/>
                  </a:xfrm>
                  <a:prstGeom prst="rect">
                    <a:avLst/>
                  </a:prstGeom>
                  <a:noFill/>
                </p:spPr>
                <p:txBody>
                  <a:bodyPr wrap="square" rtlCol="0">
                    <a:spAutoFit/>
                  </a:bodyPr>
                  <a:lstStyle/>
                  <a:p>
                    <a:pPr algn="ctr"/>
                    <a:r>
                      <a:rPr lang="en-IN" sz="1867" b="1" dirty="0">
                        <a:latin typeface="Arial" panose="020B0604020202020204" pitchFamily="34" charset="0"/>
                        <a:cs typeface="Arial" panose="020B0604020202020204" pitchFamily="34" charset="0"/>
                      </a:rPr>
                      <a:t>03</a:t>
                    </a:r>
                  </a:p>
                </p:txBody>
              </p:sp>
            </p:grpSp>
          </p:grpSp>
          <p:grpSp>
            <p:nvGrpSpPr>
              <p:cNvPr id="25" name="Group 24">
                <a:extLst>
                  <a:ext uri="{FF2B5EF4-FFF2-40B4-BE49-F238E27FC236}">
                    <a16:creationId xmlns:a16="http://schemas.microsoft.com/office/drawing/2014/main" id="{3BF663C2-4A8C-4C21-A057-79E07D3C1999}"/>
                  </a:ext>
                </a:extLst>
              </p:cNvPr>
              <p:cNvGrpSpPr/>
              <p:nvPr/>
            </p:nvGrpSpPr>
            <p:grpSpPr>
              <a:xfrm>
                <a:off x="4245708" y="3516339"/>
                <a:ext cx="3579514" cy="576042"/>
                <a:chOff x="4245708" y="3516339"/>
                <a:chExt cx="3579514" cy="576042"/>
              </a:xfrm>
            </p:grpSpPr>
            <p:grpSp>
              <p:nvGrpSpPr>
                <p:cNvPr id="47" name="Group 46">
                  <a:extLst>
                    <a:ext uri="{FF2B5EF4-FFF2-40B4-BE49-F238E27FC236}">
                      <a16:creationId xmlns:a16="http://schemas.microsoft.com/office/drawing/2014/main" id="{67CD6984-676D-430A-8F13-8F876AAA9B6A}"/>
                    </a:ext>
                  </a:extLst>
                </p:cNvPr>
                <p:cNvGrpSpPr/>
                <p:nvPr/>
              </p:nvGrpSpPr>
              <p:grpSpPr>
                <a:xfrm>
                  <a:off x="4498268" y="3516339"/>
                  <a:ext cx="3326954" cy="576042"/>
                  <a:chOff x="5412681" y="666750"/>
                  <a:chExt cx="3807519" cy="647700"/>
                </a:xfrm>
              </p:grpSpPr>
              <p:sp>
                <p:nvSpPr>
                  <p:cNvPr id="51" name="Rounded Rectangle 35">
                    <a:extLst>
                      <a:ext uri="{FF2B5EF4-FFF2-40B4-BE49-F238E27FC236}">
                        <a16:creationId xmlns:a16="http://schemas.microsoft.com/office/drawing/2014/main" id="{9B6DF371-489C-4BEF-BD05-BE86C3DF77CD}"/>
                      </a:ext>
                    </a:extLst>
                  </p:cNvPr>
                  <p:cNvSpPr/>
                  <p:nvPr/>
                </p:nvSpPr>
                <p:spPr>
                  <a:xfrm>
                    <a:off x="5412681" y="666750"/>
                    <a:ext cx="3807519" cy="647700"/>
                  </a:xfrm>
                  <a:prstGeom prst="roundRect">
                    <a:avLst>
                      <a:gd name="adj" fmla="val 50000"/>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IN" sz="2400" dirty="0"/>
                  </a:p>
                </p:txBody>
              </p:sp>
              <p:sp>
                <p:nvSpPr>
                  <p:cNvPr id="52" name="Oval 51">
                    <a:extLst>
                      <a:ext uri="{FF2B5EF4-FFF2-40B4-BE49-F238E27FC236}">
                        <a16:creationId xmlns:a16="http://schemas.microsoft.com/office/drawing/2014/main" id="{2BA4550F-510E-4B3B-BD6F-4A761D760FB2}"/>
                      </a:ext>
                    </a:extLst>
                  </p:cNvPr>
                  <p:cNvSpPr/>
                  <p:nvPr/>
                </p:nvSpPr>
                <p:spPr>
                  <a:xfrm>
                    <a:off x="5453529" y="722402"/>
                    <a:ext cx="536396" cy="5363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p>
                </p:txBody>
              </p:sp>
            </p:grpSp>
            <p:grpSp>
              <p:nvGrpSpPr>
                <p:cNvPr id="48" name="Group 47">
                  <a:extLst>
                    <a:ext uri="{FF2B5EF4-FFF2-40B4-BE49-F238E27FC236}">
                      <a16:creationId xmlns:a16="http://schemas.microsoft.com/office/drawing/2014/main" id="{EC14E115-D539-43CB-B892-9F60D7FF1A48}"/>
                    </a:ext>
                  </a:extLst>
                </p:cNvPr>
                <p:cNvGrpSpPr/>
                <p:nvPr/>
              </p:nvGrpSpPr>
              <p:grpSpPr>
                <a:xfrm>
                  <a:off x="4245708" y="3521134"/>
                  <a:ext cx="3057807" cy="557106"/>
                  <a:chOff x="4245708" y="3521134"/>
                  <a:chExt cx="3057807" cy="557106"/>
                </a:xfrm>
              </p:grpSpPr>
              <p:sp>
                <p:nvSpPr>
                  <p:cNvPr id="49" name="TextBox 48">
                    <a:extLst>
                      <a:ext uri="{FF2B5EF4-FFF2-40B4-BE49-F238E27FC236}">
                        <a16:creationId xmlns:a16="http://schemas.microsoft.com/office/drawing/2014/main" id="{F545737E-BD00-4E4E-9C83-6A3487D050DA}"/>
                      </a:ext>
                    </a:extLst>
                  </p:cNvPr>
                  <p:cNvSpPr txBox="1"/>
                  <p:nvPr/>
                </p:nvSpPr>
                <p:spPr>
                  <a:xfrm>
                    <a:off x="5148041" y="3521134"/>
                    <a:ext cx="2155474" cy="557106"/>
                  </a:xfrm>
                  <a:prstGeom prst="rect">
                    <a:avLst/>
                  </a:prstGeom>
                  <a:noFill/>
                </p:spPr>
                <p:txBody>
                  <a:bodyPr wrap="square" rtlCol="0">
                    <a:spAutoFit/>
                  </a:bodyPr>
                  <a:lstStyle/>
                  <a:p>
                    <a:r>
                      <a:rPr lang="en-US" sz="1400" dirty="0">
                        <a:solidFill>
                          <a:schemeClr val="bg1"/>
                        </a:solidFill>
                        <a:cs typeface="Arial" panose="020B0604020202020204" pitchFamily="34" charset="0"/>
                      </a:rPr>
                      <a:t>Segment based on score leads</a:t>
                    </a:r>
                  </a:p>
                </p:txBody>
              </p:sp>
              <p:sp>
                <p:nvSpPr>
                  <p:cNvPr id="50" name="TextBox 49">
                    <a:extLst>
                      <a:ext uri="{FF2B5EF4-FFF2-40B4-BE49-F238E27FC236}">
                        <a16:creationId xmlns:a16="http://schemas.microsoft.com/office/drawing/2014/main" id="{1218C0EA-85A9-4B4D-B1F6-28ADA2892ADC}"/>
                      </a:ext>
                    </a:extLst>
                  </p:cNvPr>
                  <p:cNvSpPr txBox="1"/>
                  <p:nvPr/>
                </p:nvSpPr>
                <p:spPr>
                  <a:xfrm>
                    <a:off x="4245708" y="3577275"/>
                    <a:ext cx="1055300" cy="404244"/>
                  </a:xfrm>
                  <a:prstGeom prst="rect">
                    <a:avLst/>
                  </a:prstGeom>
                  <a:noFill/>
                </p:spPr>
                <p:txBody>
                  <a:bodyPr wrap="square" rtlCol="0">
                    <a:spAutoFit/>
                  </a:bodyPr>
                  <a:lstStyle/>
                  <a:p>
                    <a:pPr algn="ctr"/>
                    <a:r>
                      <a:rPr lang="en-IN" sz="1867" b="1" dirty="0">
                        <a:latin typeface="Arial" panose="020B0604020202020204" pitchFamily="34" charset="0"/>
                        <a:cs typeface="Arial" panose="020B0604020202020204" pitchFamily="34" charset="0"/>
                      </a:rPr>
                      <a:t>04</a:t>
                    </a:r>
                  </a:p>
                </p:txBody>
              </p:sp>
            </p:grpSp>
          </p:grpSp>
          <p:grpSp>
            <p:nvGrpSpPr>
              <p:cNvPr id="26" name="Group 25">
                <a:extLst>
                  <a:ext uri="{FF2B5EF4-FFF2-40B4-BE49-F238E27FC236}">
                    <a16:creationId xmlns:a16="http://schemas.microsoft.com/office/drawing/2014/main" id="{6F5DBA27-2630-452E-9135-09B3DB7B134D}"/>
                  </a:ext>
                </a:extLst>
              </p:cNvPr>
              <p:cNvGrpSpPr/>
              <p:nvPr/>
            </p:nvGrpSpPr>
            <p:grpSpPr>
              <a:xfrm>
                <a:off x="4026129" y="4291237"/>
                <a:ext cx="3475175" cy="576042"/>
                <a:chOff x="4026129" y="4291237"/>
                <a:chExt cx="3475175" cy="576042"/>
              </a:xfrm>
            </p:grpSpPr>
            <p:grpSp>
              <p:nvGrpSpPr>
                <p:cNvPr id="41" name="Group 40">
                  <a:extLst>
                    <a:ext uri="{FF2B5EF4-FFF2-40B4-BE49-F238E27FC236}">
                      <a16:creationId xmlns:a16="http://schemas.microsoft.com/office/drawing/2014/main" id="{043E13A7-22CB-44C7-B063-18FE42505168}"/>
                    </a:ext>
                  </a:extLst>
                </p:cNvPr>
                <p:cNvGrpSpPr/>
                <p:nvPr/>
              </p:nvGrpSpPr>
              <p:grpSpPr>
                <a:xfrm>
                  <a:off x="4174350" y="4291237"/>
                  <a:ext cx="3326954" cy="576042"/>
                  <a:chOff x="5412681" y="666750"/>
                  <a:chExt cx="3807519" cy="647700"/>
                </a:xfrm>
              </p:grpSpPr>
              <p:sp>
                <p:nvSpPr>
                  <p:cNvPr id="45" name="Rounded Rectangle 38">
                    <a:extLst>
                      <a:ext uri="{FF2B5EF4-FFF2-40B4-BE49-F238E27FC236}">
                        <a16:creationId xmlns:a16="http://schemas.microsoft.com/office/drawing/2014/main" id="{EC45DBDD-8F8A-4A5C-8CB6-1C0E6D2A5D66}"/>
                      </a:ext>
                    </a:extLst>
                  </p:cNvPr>
                  <p:cNvSpPr/>
                  <p:nvPr/>
                </p:nvSpPr>
                <p:spPr>
                  <a:xfrm>
                    <a:off x="5412681" y="666750"/>
                    <a:ext cx="3807519" cy="647700"/>
                  </a:xfrm>
                  <a:prstGeom prst="roundRect">
                    <a:avLst>
                      <a:gd name="adj" fmla="val 50000"/>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IN" sz="2400" dirty="0"/>
                  </a:p>
                </p:txBody>
              </p:sp>
              <p:sp>
                <p:nvSpPr>
                  <p:cNvPr id="46" name="Oval 45">
                    <a:extLst>
                      <a:ext uri="{FF2B5EF4-FFF2-40B4-BE49-F238E27FC236}">
                        <a16:creationId xmlns:a16="http://schemas.microsoft.com/office/drawing/2014/main" id="{A0054D3D-186C-4398-B794-B7A814DA937A}"/>
                      </a:ext>
                    </a:extLst>
                  </p:cNvPr>
                  <p:cNvSpPr/>
                  <p:nvPr/>
                </p:nvSpPr>
                <p:spPr>
                  <a:xfrm>
                    <a:off x="5467669" y="722402"/>
                    <a:ext cx="536396" cy="5363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p>
                </p:txBody>
              </p:sp>
            </p:grpSp>
            <p:grpSp>
              <p:nvGrpSpPr>
                <p:cNvPr id="42" name="Group 41">
                  <a:extLst>
                    <a:ext uri="{FF2B5EF4-FFF2-40B4-BE49-F238E27FC236}">
                      <a16:creationId xmlns:a16="http://schemas.microsoft.com/office/drawing/2014/main" id="{D94AEF26-BB92-4066-95F2-7BA871ED8F9D}"/>
                    </a:ext>
                  </a:extLst>
                </p:cNvPr>
                <p:cNvGrpSpPr/>
                <p:nvPr/>
              </p:nvGrpSpPr>
              <p:grpSpPr>
                <a:xfrm>
                  <a:off x="4026129" y="4361390"/>
                  <a:ext cx="3046687" cy="404245"/>
                  <a:chOff x="4026129" y="4361390"/>
                  <a:chExt cx="3046687" cy="404245"/>
                </a:xfrm>
              </p:grpSpPr>
              <p:sp>
                <p:nvSpPr>
                  <p:cNvPr id="43" name="TextBox 42">
                    <a:extLst>
                      <a:ext uri="{FF2B5EF4-FFF2-40B4-BE49-F238E27FC236}">
                        <a16:creationId xmlns:a16="http://schemas.microsoft.com/office/drawing/2014/main" id="{FAC3DE75-2282-40D0-9624-3327C39BAF09}"/>
                      </a:ext>
                    </a:extLst>
                  </p:cNvPr>
                  <p:cNvSpPr txBox="1"/>
                  <p:nvPr/>
                </p:nvSpPr>
                <p:spPr>
                  <a:xfrm>
                    <a:off x="4739099" y="4437142"/>
                    <a:ext cx="2333717" cy="316719"/>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en-US" sz="1333" dirty="0">
                        <a:cs typeface="Arial" panose="020B0604020202020204" pitchFamily="34" charset="0"/>
                      </a:rPr>
                      <a:t>Add to email follow-up</a:t>
                    </a:r>
                  </a:p>
                </p:txBody>
              </p:sp>
              <p:sp>
                <p:nvSpPr>
                  <p:cNvPr id="44" name="TextBox 43">
                    <a:extLst>
                      <a:ext uri="{FF2B5EF4-FFF2-40B4-BE49-F238E27FC236}">
                        <a16:creationId xmlns:a16="http://schemas.microsoft.com/office/drawing/2014/main" id="{DC7965B5-1024-4F7B-8D41-80D91A3C55DE}"/>
                      </a:ext>
                    </a:extLst>
                  </p:cNvPr>
                  <p:cNvSpPr txBox="1"/>
                  <p:nvPr/>
                </p:nvSpPr>
                <p:spPr>
                  <a:xfrm>
                    <a:off x="4026129" y="4361390"/>
                    <a:ext cx="949187" cy="404245"/>
                  </a:xfrm>
                  <a:prstGeom prst="rect">
                    <a:avLst/>
                  </a:prstGeom>
                  <a:noFill/>
                </p:spPr>
                <p:txBody>
                  <a:bodyPr wrap="square" rtlCol="0">
                    <a:spAutoFit/>
                  </a:bodyPr>
                  <a:lstStyle/>
                  <a:p>
                    <a:pPr algn="ctr"/>
                    <a:r>
                      <a:rPr lang="en-IN" sz="1867" b="1" dirty="0">
                        <a:latin typeface="Arial" panose="020B0604020202020204" pitchFamily="34" charset="0"/>
                        <a:cs typeface="Arial" panose="020B0604020202020204" pitchFamily="34" charset="0"/>
                      </a:rPr>
                      <a:t>05</a:t>
                    </a:r>
                  </a:p>
                </p:txBody>
              </p:sp>
            </p:grpSp>
          </p:grpSp>
          <p:grpSp>
            <p:nvGrpSpPr>
              <p:cNvPr id="27" name="Group 26">
                <a:extLst>
                  <a:ext uri="{FF2B5EF4-FFF2-40B4-BE49-F238E27FC236}">
                    <a16:creationId xmlns:a16="http://schemas.microsoft.com/office/drawing/2014/main" id="{E66C33E8-FDF2-4C98-9434-D0FE6810ABD1}"/>
                  </a:ext>
                </a:extLst>
              </p:cNvPr>
              <p:cNvGrpSpPr/>
              <p:nvPr/>
            </p:nvGrpSpPr>
            <p:grpSpPr>
              <a:xfrm>
                <a:off x="3460276" y="5066135"/>
                <a:ext cx="3479577" cy="594517"/>
                <a:chOff x="3460276" y="5066135"/>
                <a:chExt cx="3479577" cy="594517"/>
              </a:xfrm>
            </p:grpSpPr>
            <p:grpSp>
              <p:nvGrpSpPr>
                <p:cNvPr id="35" name="Group 34">
                  <a:extLst>
                    <a:ext uri="{FF2B5EF4-FFF2-40B4-BE49-F238E27FC236}">
                      <a16:creationId xmlns:a16="http://schemas.microsoft.com/office/drawing/2014/main" id="{8ACAD53C-A554-4418-A065-3DB7FCB1A587}"/>
                    </a:ext>
                  </a:extLst>
                </p:cNvPr>
                <p:cNvGrpSpPr/>
                <p:nvPr/>
              </p:nvGrpSpPr>
              <p:grpSpPr>
                <a:xfrm>
                  <a:off x="3612899" y="5066135"/>
                  <a:ext cx="3326954" cy="594517"/>
                  <a:chOff x="5412681" y="666750"/>
                  <a:chExt cx="3807519" cy="668473"/>
                </a:xfrm>
              </p:grpSpPr>
              <p:sp>
                <p:nvSpPr>
                  <p:cNvPr id="39" name="Rounded Rectangle 42">
                    <a:extLst>
                      <a:ext uri="{FF2B5EF4-FFF2-40B4-BE49-F238E27FC236}">
                        <a16:creationId xmlns:a16="http://schemas.microsoft.com/office/drawing/2014/main" id="{1FB285A7-F8A0-4732-80F2-2A35924AFB39}"/>
                      </a:ext>
                    </a:extLst>
                  </p:cNvPr>
                  <p:cNvSpPr/>
                  <p:nvPr/>
                </p:nvSpPr>
                <p:spPr>
                  <a:xfrm>
                    <a:off x="5412681" y="666750"/>
                    <a:ext cx="3807519" cy="668473"/>
                  </a:xfrm>
                  <a:prstGeom prst="roundRect">
                    <a:avLst>
                      <a:gd name="adj" fmla="val 50000"/>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IN" sz="2400" dirty="0"/>
                  </a:p>
                </p:txBody>
              </p:sp>
              <p:sp>
                <p:nvSpPr>
                  <p:cNvPr id="40" name="Oval 39">
                    <a:extLst>
                      <a:ext uri="{FF2B5EF4-FFF2-40B4-BE49-F238E27FC236}">
                        <a16:creationId xmlns:a16="http://schemas.microsoft.com/office/drawing/2014/main" id="{1D2C2271-08A9-4E4D-A607-93D3CB6BA99B}"/>
                      </a:ext>
                    </a:extLst>
                  </p:cNvPr>
                  <p:cNvSpPr/>
                  <p:nvPr/>
                </p:nvSpPr>
                <p:spPr>
                  <a:xfrm>
                    <a:off x="5453529" y="722402"/>
                    <a:ext cx="536396" cy="5363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p>
                </p:txBody>
              </p:sp>
            </p:grpSp>
            <p:grpSp>
              <p:nvGrpSpPr>
                <p:cNvPr id="36" name="Group 35">
                  <a:extLst>
                    <a:ext uri="{FF2B5EF4-FFF2-40B4-BE49-F238E27FC236}">
                      <a16:creationId xmlns:a16="http://schemas.microsoft.com/office/drawing/2014/main" id="{96FD7EDA-85BB-4A4A-A02E-313707A09DDA}"/>
                    </a:ext>
                  </a:extLst>
                </p:cNvPr>
                <p:cNvGrpSpPr/>
                <p:nvPr/>
              </p:nvGrpSpPr>
              <p:grpSpPr>
                <a:xfrm>
                  <a:off x="3460276" y="5070774"/>
                  <a:ext cx="3220757" cy="557106"/>
                  <a:chOff x="3460276" y="5070774"/>
                  <a:chExt cx="3220757" cy="557106"/>
                </a:xfrm>
              </p:grpSpPr>
              <p:sp>
                <p:nvSpPr>
                  <p:cNvPr id="37" name="TextBox 36">
                    <a:extLst>
                      <a:ext uri="{FF2B5EF4-FFF2-40B4-BE49-F238E27FC236}">
                        <a16:creationId xmlns:a16="http://schemas.microsoft.com/office/drawing/2014/main" id="{C90926F8-77E5-428E-83A1-8C19F7E826DE}"/>
                      </a:ext>
                    </a:extLst>
                  </p:cNvPr>
                  <p:cNvSpPr txBox="1"/>
                  <p:nvPr/>
                </p:nvSpPr>
                <p:spPr>
                  <a:xfrm>
                    <a:off x="4205082" y="5070774"/>
                    <a:ext cx="2475951" cy="557106"/>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en-US" sz="1400" dirty="0">
                        <a:solidFill>
                          <a:schemeClr val="bg1"/>
                        </a:solidFill>
                        <a:cs typeface="Arial" panose="020B0604020202020204" pitchFamily="34" charset="0"/>
                      </a:rPr>
                      <a:t>Receives relevant info to geographic data</a:t>
                    </a:r>
                  </a:p>
                </p:txBody>
              </p:sp>
              <p:sp>
                <p:nvSpPr>
                  <p:cNvPr id="38" name="TextBox 37">
                    <a:extLst>
                      <a:ext uri="{FF2B5EF4-FFF2-40B4-BE49-F238E27FC236}">
                        <a16:creationId xmlns:a16="http://schemas.microsoft.com/office/drawing/2014/main" id="{C7C68090-F4A6-458D-A3C5-FB1B83A88088}"/>
                      </a:ext>
                    </a:extLst>
                  </p:cNvPr>
                  <p:cNvSpPr txBox="1"/>
                  <p:nvPr/>
                </p:nvSpPr>
                <p:spPr>
                  <a:xfrm>
                    <a:off x="3460276" y="5157858"/>
                    <a:ext cx="886995" cy="404245"/>
                  </a:xfrm>
                  <a:prstGeom prst="rect">
                    <a:avLst/>
                  </a:prstGeom>
                  <a:noFill/>
                </p:spPr>
                <p:txBody>
                  <a:bodyPr wrap="square" rtlCol="0">
                    <a:spAutoFit/>
                  </a:bodyPr>
                  <a:lstStyle/>
                  <a:p>
                    <a:pPr algn="ctr"/>
                    <a:r>
                      <a:rPr lang="en-IN" sz="1867" b="1" dirty="0">
                        <a:latin typeface="Arial" panose="020B0604020202020204" pitchFamily="34" charset="0"/>
                        <a:cs typeface="Arial" panose="020B0604020202020204" pitchFamily="34" charset="0"/>
                      </a:rPr>
                      <a:t>06</a:t>
                    </a:r>
                  </a:p>
                </p:txBody>
              </p:sp>
            </p:grpSp>
          </p:grpSp>
          <p:grpSp>
            <p:nvGrpSpPr>
              <p:cNvPr id="28" name="Group 27">
                <a:extLst>
                  <a:ext uri="{FF2B5EF4-FFF2-40B4-BE49-F238E27FC236}">
                    <a16:creationId xmlns:a16="http://schemas.microsoft.com/office/drawing/2014/main" id="{D79C4216-579B-4C3A-A09E-19ACAA800776}"/>
                  </a:ext>
                </a:extLst>
              </p:cNvPr>
              <p:cNvGrpSpPr/>
              <p:nvPr/>
            </p:nvGrpSpPr>
            <p:grpSpPr>
              <a:xfrm>
                <a:off x="2912080" y="5841035"/>
                <a:ext cx="3534401" cy="576042"/>
                <a:chOff x="2912080" y="5841035"/>
                <a:chExt cx="3534401" cy="576042"/>
              </a:xfrm>
            </p:grpSpPr>
            <p:grpSp>
              <p:nvGrpSpPr>
                <p:cNvPr id="29" name="Group 28">
                  <a:extLst>
                    <a:ext uri="{FF2B5EF4-FFF2-40B4-BE49-F238E27FC236}">
                      <a16:creationId xmlns:a16="http://schemas.microsoft.com/office/drawing/2014/main" id="{736E7788-0CCA-4A24-957F-E8D154568105}"/>
                    </a:ext>
                  </a:extLst>
                </p:cNvPr>
                <p:cNvGrpSpPr/>
                <p:nvPr/>
              </p:nvGrpSpPr>
              <p:grpSpPr>
                <a:xfrm>
                  <a:off x="3083836" y="5841035"/>
                  <a:ext cx="3326954" cy="576042"/>
                  <a:chOff x="5412681" y="666750"/>
                  <a:chExt cx="3807519" cy="647700"/>
                </a:xfrm>
              </p:grpSpPr>
              <p:sp>
                <p:nvSpPr>
                  <p:cNvPr id="33" name="Rounded Rectangle 45">
                    <a:extLst>
                      <a:ext uri="{FF2B5EF4-FFF2-40B4-BE49-F238E27FC236}">
                        <a16:creationId xmlns:a16="http://schemas.microsoft.com/office/drawing/2014/main" id="{D6E8C481-682B-4EAF-A929-651B268A082B}"/>
                      </a:ext>
                    </a:extLst>
                  </p:cNvPr>
                  <p:cNvSpPr/>
                  <p:nvPr/>
                </p:nvSpPr>
                <p:spPr>
                  <a:xfrm>
                    <a:off x="5412681" y="666750"/>
                    <a:ext cx="3807519" cy="647700"/>
                  </a:xfrm>
                  <a:prstGeom prst="roundRect">
                    <a:avLst>
                      <a:gd name="adj" fmla="val 50000"/>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IN" sz="2400" dirty="0"/>
                  </a:p>
                </p:txBody>
              </p:sp>
              <p:sp>
                <p:nvSpPr>
                  <p:cNvPr id="34" name="Oval 33">
                    <a:extLst>
                      <a:ext uri="{FF2B5EF4-FFF2-40B4-BE49-F238E27FC236}">
                        <a16:creationId xmlns:a16="http://schemas.microsoft.com/office/drawing/2014/main" id="{8728C8CD-8ACB-4F87-BAA4-B2577A9F277E}"/>
                      </a:ext>
                    </a:extLst>
                  </p:cNvPr>
                  <p:cNvSpPr/>
                  <p:nvPr/>
                </p:nvSpPr>
                <p:spPr>
                  <a:xfrm>
                    <a:off x="5453529" y="722402"/>
                    <a:ext cx="536396" cy="5363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p>
                </p:txBody>
              </p:sp>
            </p:grpSp>
            <p:grpSp>
              <p:nvGrpSpPr>
                <p:cNvPr id="30" name="Group 29">
                  <a:extLst>
                    <a:ext uri="{FF2B5EF4-FFF2-40B4-BE49-F238E27FC236}">
                      <a16:creationId xmlns:a16="http://schemas.microsoft.com/office/drawing/2014/main" id="{CCBC523B-6DDE-4EDC-8CB3-62051C114413}"/>
                    </a:ext>
                  </a:extLst>
                </p:cNvPr>
                <p:cNvGrpSpPr/>
                <p:nvPr/>
              </p:nvGrpSpPr>
              <p:grpSpPr>
                <a:xfrm>
                  <a:off x="2912080" y="5941052"/>
                  <a:ext cx="3534401" cy="404974"/>
                  <a:chOff x="2912080" y="5941052"/>
                  <a:chExt cx="3534401" cy="404974"/>
                </a:xfrm>
              </p:grpSpPr>
              <p:sp>
                <p:nvSpPr>
                  <p:cNvPr id="31" name="TextBox 30">
                    <a:extLst>
                      <a:ext uri="{FF2B5EF4-FFF2-40B4-BE49-F238E27FC236}">
                        <a16:creationId xmlns:a16="http://schemas.microsoft.com/office/drawing/2014/main" id="{12FD44AF-562B-4BDE-8DD6-F128F2375743}"/>
                      </a:ext>
                    </a:extLst>
                  </p:cNvPr>
                  <p:cNvSpPr txBox="1"/>
                  <p:nvPr/>
                </p:nvSpPr>
                <p:spPr>
                  <a:xfrm>
                    <a:off x="3650946" y="5941052"/>
                    <a:ext cx="2795535" cy="327710"/>
                  </a:xfrm>
                  <a:prstGeom prst="rect">
                    <a:avLst/>
                  </a:prstGeom>
                  <a:noFill/>
                </p:spPr>
                <p:txBody>
                  <a:bodyPr wrap="square" rtlCol="0">
                    <a:spAutoFit/>
                  </a:bodyPr>
                  <a:lstStyle/>
                  <a:p>
                    <a:r>
                      <a:rPr lang="en-US" sz="1400" dirty="0">
                        <a:solidFill>
                          <a:schemeClr val="bg1"/>
                        </a:solidFill>
                        <a:cs typeface="Arial" panose="020B0604020202020204" pitchFamily="34" charset="0"/>
                      </a:rPr>
                      <a:t>Analyze performance</a:t>
                    </a:r>
                  </a:p>
                </p:txBody>
              </p:sp>
              <p:sp>
                <p:nvSpPr>
                  <p:cNvPr id="32" name="TextBox 31">
                    <a:extLst>
                      <a:ext uri="{FF2B5EF4-FFF2-40B4-BE49-F238E27FC236}">
                        <a16:creationId xmlns:a16="http://schemas.microsoft.com/office/drawing/2014/main" id="{5E51762C-1428-42A4-8E42-8DEB5BFB9A03}"/>
                      </a:ext>
                    </a:extLst>
                  </p:cNvPr>
                  <p:cNvSpPr txBox="1"/>
                  <p:nvPr/>
                </p:nvSpPr>
                <p:spPr>
                  <a:xfrm>
                    <a:off x="2912080" y="5941782"/>
                    <a:ext cx="1011354" cy="404244"/>
                  </a:xfrm>
                  <a:prstGeom prst="rect">
                    <a:avLst/>
                  </a:prstGeom>
                  <a:noFill/>
                </p:spPr>
                <p:txBody>
                  <a:bodyPr wrap="square" rtlCol="0">
                    <a:spAutoFit/>
                  </a:bodyPr>
                  <a:lstStyle/>
                  <a:p>
                    <a:pPr algn="ctr"/>
                    <a:r>
                      <a:rPr lang="en-IN" sz="1867" b="1" dirty="0">
                        <a:latin typeface="Arial" panose="020B0604020202020204" pitchFamily="34" charset="0"/>
                        <a:cs typeface="Arial" panose="020B0604020202020204" pitchFamily="34" charset="0"/>
                      </a:rPr>
                      <a:t>07</a:t>
                    </a:r>
                  </a:p>
                </p:txBody>
              </p:sp>
            </p:grpSp>
          </p:grpSp>
        </p:grpSp>
        <p:grpSp>
          <p:nvGrpSpPr>
            <p:cNvPr id="11" name="Group 10">
              <a:extLst>
                <a:ext uri="{FF2B5EF4-FFF2-40B4-BE49-F238E27FC236}">
                  <a16:creationId xmlns:a16="http://schemas.microsoft.com/office/drawing/2014/main" id="{A8E6A596-54F3-4394-AD18-A5CF633F709C}"/>
                </a:ext>
              </a:extLst>
            </p:cNvPr>
            <p:cNvGrpSpPr/>
            <p:nvPr/>
          </p:nvGrpSpPr>
          <p:grpSpPr>
            <a:xfrm>
              <a:off x="137678" y="2011521"/>
              <a:ext cx="3434093" cy="3495328"/>
              <a:chOff x="854529" y="1084930"/>
              <a:chExt cx="4501242" cy="4501242"/>
            </a:xfrm>
          </p:grpSpPr>
          <p:sp>
            <p:nvSpPr>
              <p:cNvPr id="13" name="Oval 12">
                <a:extLst>
                  <a:ext uri="{FF2B5EF4-FFF2-40B4-BE49-F238E27FC236}">
                    <a16:creationId xmlns:a16="http://schemas.microsoft.com/office/drawing/2014/main" id="{2683F369-99E9-4C95-9457-5C48972F8E61}"/>
                  </a:ext>
                </a:extLst>
              </p:cNvPr>
              <p:cNvSpPr/>
              <p:nvPr/>
            </p:nvSpPr>
            <p:spPr>
              <a:xfrm>
                <a:off x="854529" y="1084930"/>
                <a:ext cx="4501241" cy="450124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p>
            </p:txBody>
          </p:sp>
          <p:sp>
            <p:nvSpPr>
              <p:cNvPr id="14" name="Freeform 89">
                <a:extLst>
                  <a:ext uri="{FF2B5EF4-FFF2-40B4-BE49-F238E27FC236}">
                    <a16:creationId xmlns:a16="http://schemas.microsoft.com/office/drawing/2014/main" id="{0A155D8A-9AFA-462C-BBA2-A81EA9BDA4AF}"/>
                  </a:ext>
                </a:extLst>
              </p:cNvPr>
              <p:cNvSpPr/>
              <p:nvPr/>
            </p:nvSpPr>
            <p:spPr>
              <a:xfrm>
                <a:off x="3107595" y="1085054"/>
                <a:ext cx="945675" cy="750238"/>
              </a:xfrm>
              <a:custGeom>
                <a:avLst/>
                <a:gdLst>
                  <a:gd name="connsiteX0" fmla="*/ 0 w 1101994"/>
                  <a:gd name="connsiteY0" fmla="*/ 0 h 874251"/>
                  <a:gd name="connsiteX1" fmla="*/ 265300 w 1101994"/>
                  <a:gd name="connsiteY1" fmla="*/ 13396 h 874251"/>
                  <a:gd name="connsiteX2" fmla="*/ 1018002 w 1101994"/>
                  <a:gd name="connsiteY2" fmla="*/ 205956 h 874251"/>
                  <a:gd name="connsiteX3" fmla="*/ 1101994 w 1101994"/>
                  <a:gd name="connsiteY3" fmla="*/ 246417 h 874251"/>
                  <a:gd name="connsiteX4" fmla="*/ 809230 w 1101994"/>
                  <a:gd name="connsiteY4" fmla="*/ 874251 h 874251"/>
                  <a:gd name="connsiteX5" fmla="*/ 748121 w 1101994"/>
                  <a:gd name="connsiteY5" fmla="*/ 844813 h 874251"/>
                  <a:gd name="connsiteX6" fmla="*/ 194410 w 1101994"/>
                  <a:gd name="connsiteY6" fmla="*/ 703160 h 874251"/>
                  <a:gd name="connsiteX7" fmla="*/ 0 w 1101994"/>
                  <a:gd name="connsiteY7" fmla="*/ 693343 h 874251"/>
                  <a:gd name="connsiteX8" fmla="*/ 0 w 1101994"/>
                  <a:gd name="connsiteY8" fmla="*/ 0 h 874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1994" h="874251">
                    <a:moveTo>
                      <a:pt x="0" y="0"/>
                    </a:moveTo>
                    <a:lnTo>
                      <a:pt x="265300" y="13396"/>
                    </a:lnTo>
                    <a:cubicBezTo>
                      <a:pt x="529797" y="40258"/>
                      <a:pt x="782675" y="106422"/>
                      <a:pt x="1018002" y="205956"/>
                    </a:cubicBezTo>
                    <a:lnTo>
                      <a:pt x="1101994" y="246417"/>
                    </a:lnTo>
                    <a:lnTo>
                      <a:pt x="809230" y="874251"/>
                    </a:lnTo>
                    <a:lnTo>
                      <a:pt x="748121" y="844813"/>
                    </a:lnTo>
                    <a:cubicBezTo>
                      <a:pt x="575008" y="771592"/>
                      <a:pt x="388983" y="722920"/>
                      <a:pt x="194410" y="703160"/>
                    </a:cubicBezTo>
                    <a:lnTo>
                      <a:pt x="0" y="693343"/>
                    </a:lnTo>
                    <a:lnTo>
                      <a:pt x="0" y="0"/>
                    </a:lnTo>
                    <a:close/>
                  </a:path>
                </a:pathLst>
              </a:custGeom>
              <a:solidFill>
                <a:schemeClr val="accent5"/>
              </a:solidFill>
              <a:ln>
                <a:noFill/>
              </a:ln>
            </p:spPr>
            <p:style>
              <a:lnRef idx="0">
                <a:scrgbClr r="0" g="0" b="0"/>
              </a:lnRef>
              <a:fillRef idx="0">
                <a:scrgbClr r="0" g="0" b="0"/>
              </a:fillRef>
              <a:effectRef idx="0">
                <a:scrgbClr r="0" g="0" b="0"/>
              </a:effectRef>
              <a:fontRef idx="minor">
                <a:schemeClr val="lt1"/>
              </a:fontRef>
            </p:style>
            <p:txBody>
              <a:bodyPr wrap="square" rtlCol="0" anchor="ctr">
                <a:noAutofit/>
              </a:bodyPr>
              <a:lstStyle/>
              <a:p>
                <a:pPr algn="ctr"/>
                <a:endParaRPr lang="en-IN" sz="2400" dirty="0"/>
              </a:p>
            </p:txBody>
          </p:sp>
          <p:sp>
            <p:nvSpPr>
              <p:cNvPr id="15" name="Freeform 88">
                <a:extLst>
                  <a:ext uri="{FF2B5EF4-FFF2-40B4-BE49-F238E27FC236}">
                    <a16:creationId xmlns:a16="http://schemas.microsoft.com/office/drawing/2014/main" id="{2A2CFFAC-F823-49A5-B827-FCF962B86722}"/>
                  </a:ext>
                </a:extLst>
              </p:cNvPr>
              <p:cNvSpPr/>
              <p:nvPr/>
            </p:nvSpPr>
            <p:spPr>
              <a:xfrm>
                <a:off x="3806441" y="1298639"/>
                <a:ext cx="1045698" cy="993395"/>
              </a:xfrm>
              <a:custGeom>
                <a:avLst/>
                <a:gdLst>
                  <a:gd name="connsiteX0" fmla="*/ 292763 w 1218550"/>
                  <a:gd name="connsiteY0" fmla="*/ 0 h 1157601"/>
                  <a:gd name="connsiteX1" fmla="*/ 432894 w 1218550"/>
                  <a:gd name="connsiteY1" fmla="*/ 67505 h 1157601"/>
                  <a:gd name="connsiteX2" fmla="*/ 1206546 w 1218550"/>
                  <a:gd name="connsiteY2" fmla="*/ 705365 h 1157601"/>
                  <a:gd name="connsiteX3" fmla="*/ 1218550 w 1218550"/>
                  <a:gd name="connsiteY3" fmla="*/ 721417 h 1157601"/>
                  <a:gd name="connsiteX4" fmla="*/ 679908 w 1218550"/>
                  <a:gd name="connsiteY4" fmla="*/ 1157601 h 1157601"/>
                  <a:gd name="connsiteX5" fmla="*/ 671529 w 1218550"/>
                  <a:gd name="connsiteY5" fmla="*/ 1146396 h 1157601"/>
                  <a:gd name="connsiteX6" fmla="*/ 102406 w 1218550"/>
                  <a:gd name="connsiteY6" fmla="*/ 677165 h 1157601"/>
                  <a:gd name="connsiteX7" fmla="*/ 0 w 1218550"/>
                  <a:gd name="connsiteY7" fmla="*/ 627833 h 1157601"/>
                  <a:gd name="connsiteX8" fmla="*/ 292763 w 1218550"/>
                  <a:gd name="connsiteY8" fmla="*/ 0 h 1157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8550" h="1157601">
                    <a:moveTo>
                      <a:pt x="292763" y="0"/>
                    </a:moveTo>
                    <a:lnTo>
                      <a:pt x="432894" y="67505"/>
                    </a:lnTo>
                    <a:cubicBezTo>
                      <a:pt x="730184" y="229002"/>
                      <a:pt x="992755" y="446309"/>
                      <a:pt x="1206546" y="705365"/>
                    </a:cubicBezTo>
                    <a:lnTo>
                      <a:pt x="1218550" y="721417"/>
                    </a:lnTo>
                    <a:lnTo>
                      <a:pt x="679908" y="1157601"/>
                    </a:lnTo>
                    <a:lnTo>
                      <a:pt x="671529" y="1146396"/>
                    </a:lnTo>
                    <a:cubicBezTo>
                      <a:pt x="514257" y="955826"/>
                      <a:pt x="321101" y="795968"/>
                      <a:pt x="102406" y="677165"/>
                    </a:cubicBezTo>
                    <a:lnTo>
                      <a:pt x="0" y="627833"/>
                    </a:lnTo>
                    <a:lnTo>
                      <a:pt x="292763" y="0"/>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wrap="square" rtlCol="0" anchor="ctr">
                <a:noAutofit/>
              </a:bodyPr>
              <a:lstStyle/>
              <a:p>
                <a:pPr algn="ctr"/>
                <a:endParaRPr lang="en-IN" sz="2400" dirty="0"/>
              </a:p>
            </p:txBody>
          </p:sp>
          <p:sp>
            <p:nvSpPr>
              <p:cNvPr id="16" name="Freeform 82">
                <a:extLst>
                  <a:ext uri="{FF2B5EF4-FFF2-40B4-BE49-F238E27FC236}">
                    <a16:creationId xmlns:a16="http://schemas.microsoft.com/office/drawing/2014/main" id="{0AA155FD-6E92-485E-AD04-0503EB91C57A}"/>
                  </a:ext>
                </a:extLst>
              </p:cNvPr>
              <p:cNvSpPr/>
              <p:nvPr/>
            </p:nvSpPr>
            <p:spPr>
              <a:xfrm>
                <a:off x="4385280" y="1934498"/>
                <a:ext cx="903142" cy="1039363"/>
              </a:xfrm>
              <a:custGeom>
                <a:avLst/>
                <a:gdLst>
                  <a:gd name="connsiteX0" fmla="*/ 538642 w 1052430"/>
                  <a:gd name="connsiteY0" fmla="*/ 0 h 1211168"/>
                  <a:gd name="connsiteX1" fmla="*/ 674202 w 1052430"/>
                  <a:gd name="connsiteY1" fmla="*/ 181282 h 1211168"/>
                  <a:gd name="connsiteX2" fmla="*/ 1004200 w 1052430"/>
                  <a:gd name="connsiteY2" fmla="*/ 867734 h 1211168"/>
                  <a:gd name="connsiteX3" fmla="*/ 1052430 w 1052430"/>
                  <a:gd name="connsiteY3" fmla="*/ 1055306 h 1211168"/>
                  <a:gd name="connsiteX4" fmla="*/ 377320 w 1052430"/>
                  <a:gd name="connsiteY4" fmla="*/ 1211168 h 1211168"/>
                  <a:gd name="connsiteX5" fmla="*/ 342028 w 1052430"/>
                  <a:gd name="connsiteY5" fmla="*/ 1073913 h 1211168"/>
                  <a:gd name="connsiteX6" fmla="*/ 99272 w 1052430"/>
                  <a:gd name="connsiteY6" fmla="*/ 568937 h 1211168"/>
                  <a:gd name="connsiteX7" fmla="*/ 0 w 1052430"/>
                  <a:gd name="connsiteY7" fmla="*/ 436183 h 1211168"/>
                  <a:gd name="connsiteX8" fmla="*/ 538642 w 1052430"/>
                  <a:gd name="connsiteY8" fmla="*/ 0 h 1211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2430" h="1211168">
                    <a:moveTo>
                      <a:pt x="538642" y="0"/>
                    </a:moveTo>
                    <a:lnTo>
                      <a:pt x="674202" y="181282"/>
                    </a:lnTo>
                    <a:cubicBezTo>
                      <a:pt x="815595" y="390571"/>
                      <a:pt x="927572" y="621365"/>
                      <a:pt x="1004200" y="867734"/>
                    </a:cubicBezTo>
                    <a:lnTo>
                      <a:pt x="1052430" y="1055306"/>
                    </a:lnTo>
                    <a:lnTo>
                      <a:pt x="377320" y="1211168"/>
                    </a:lnTo>
                    <a:lnTo>
                      <a:pt x="342028" y="1073913"/>
                    </a:lnTo>
                    <a:cubicBezTo>
                      <a:pt x="285658" y="892676"/>
                      <a:pt x="203285" y="722896"/>
                      <a:pt x="99272" y="568937"/>
                    </a:cubicBezTo>
                    <a:lnTo>
                      <a:pt x="0" y="436183"/>
                    </a:lnTo>
                    <a:lnTo>
                      <a:pt x="538642" y="0"/>
                    </a:lnTo>
                    <a:close/>
                  </a:path>
                </a:pathLst>
              </a:custGeom>
              <a:solidFill>
                <a:schemeClr val="accent2"/>
              </a:solidFill>
              <a:ln>
                <a:noFill/>
              </a:ln>
            </p:spPr>
            <p:style>
              <a:lnRef idx="0">
                <a:scrgbClr r="0" g="0" b="0"/>
              </a:lnRef>
              <a:fillRef idx="0">
                <a:scrgbClr r="0" g="0" b="0"/>
              </a:fillRef>
              <a:effectRef idx="0">
                <a:scrgbClr r="0" g="0" b="0"/>
              </a:effectRef>
              <a:fontRef idx="minor">
                <a:schemeClr val="lt1"/>
              </a:fontRef>
            </p:style>
            <p:txBody>
              <a:bodyPr wrap="square" rtlCol="0" anchor="ctr">
                <a:noAutofit/>
              </a:bodyPr>
              <a:lstStyle/>
              <a:p>
                <a:pPr algn="ctr"/>
                <a:endParaRPr lang="en-IN" sz="2400" dirty="0"/>
              </a:p>
            </p:txBody>
          </p:sp>
          <p:sp>
            <p:nvSpPr>
              <p:cNvPr id="17" name="Freeform 76">
                <a:extLst>
                  <a:ext uri="{FF2B5EF4-FFF2-40B4-BE49-F238E27FC236}">
                    <a16:creationId xmlns:a16="http://schemas.microsoft.com/office/drawing/2014/main" id="{803EE4B8-0C6C-4791-9E45-B479EA916D7A}"/>
                  </a:ext>
                </a:extLst>
              </p:cNvPr>
              <p:cNvSpPr/>
              <p:nvPr/>
            </p:nvSpPr>
            <p:spPr>
              <a:xfrm>
                <a:off x="4717849" y="2831987"/>
                <a:ext cx="637922" cy="969078"/>
              </a:xfrm>
              <a:custGeom>
                <a:avLst/>
                <a:gdLst>
                  <a:gd name="connsiteX0" fmla="*/ 675110 w 743370"/>
                  <a:gd name="connsiteY0" fmla="*/ 0 h 1129265"/>
                  <a:gd name="connsiteX1" fmla="*/ 690087 w 743370"/>
                  <a:gd name="connsiteY1" fmla="*/ 58249 h 1129265"/>
                  <a:gd name="connsiteX2" fmla="*/ 743370 w 743370"/>
                  <a:gd name="connsiteY2" fmla="*/ 586803 h 1129265"/>
                  <a:gd name="connsiteX3" fmla="*/ 690087 w 743370"/>
                  <a:gd name="connsiteY3" fmla="*/ 1115357 h 1129265"/>
                  <a:gd name="connsiteX4" fmla="*/ 686511 w 743370"/>
                  <a:gd name="connsiteY4" fmla="*/ 1129265 h 1129265"/>
                  <a:gd name="connsiteX5" fmla="*/ 8387 w 743370"/>
                  <a:gd name="connsiteY5" fmla="*/ 985126 h 1129265"/>
                  <a:gd name="connsiteX6" fmla="*/ 10830 w 743370"/>
                  <a:gd name="connsiteY6" fmla="*/ 975625 h 1129265"/>
                  <a:gd name="connsiteX7" fmla="*/ 50027 w 743370"/>
                  <a:gd name="connsiteY7" fmla="*/ 586803 h 1129265"/>
                  <a:gd name="connsiteX8" fmla="*/ 10830 w 743370"/>
                  <a:gd name="connsiteY8" fmla="*/ 197981 h 1129265"/>
                  <a:gd name="connsiteX9" fmla="*/ 0 w 743370"/>
                  <a:gd name="connsiteY9" fmla="*/ 155862 h 1129265"/>
                  <a:gd name="connsiteX10" fmla="*/ 675110 w 743370"/>
                  <a:gd name="connsiteY10" fmla="*/ 0 h 1129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43370" h="1129265">
                    <a:moveTo>
                      <a:pt x="675110" y="0"/>
                    </a:moveTo>
                    <a:lnTo>
                      <a:pt x="690087" y="58249"/>
                    </a:lnTo>
                    <a:cubicBezTo>
                      <a:pt x="725023" y="228977"/>
                      <a:pt x="743370" y="405747"/>
                      <a:pt x="743370" y="586803"/>
                    </a:cubicBezTo>
                    <a:cubicBezTo>
                      <a:pt x="743370" y="767859"/>
                      <a:pt x="725023" y="944630"/>
                      <a:pt x="690087" y="1115357"/>
                    </a:cubicBezTo>
                    <a:lnTo>
                      <a:pt x="686511" y="1129265"/>
                    </a:lnTo>
                    <a:lnTo>
                      <a:pt x="8387" y="985126"/>
                    </a:lnTo>
                    <a:lnTo>
                      <a:pt x="10830" y="975625"/>
                    </a:lnTo>
                    <a:cubicBezTo>
                      <a:pt x="36531" y="850032"/>
                      <a:pt x="50027" y="719994"/>
                      <a:pt x="50027" y="586803"/>
                    </a:cubicBezTo>
                    <a:cubicBezTo>
                      <a:pt x="50027" y="453613"/>
                      <a:pt x="36531" y="323574"/>
                      <a:pt x="10830" y="197981"/>
                    </a:cubicBezTo>
                    <a:lnTo>
                      <a:pt x="0" y="155862"/>
                    </a:lnTo>
                    <a:lnTo>
                      <a:pt x="675110" y="0"/>
                    </a:lnTo>
                    <a:close/>
                  </a:path>
                </a:pathLst>
              </a:custGeom>
              <a:solidFill>
                <a:schemeClr val="accent5"/>
              </a:solidFill>
              <a:ln>
                <a:noFill/>
              </a:ln>
            </p:spPr>
            <p:style>
              <a:lnRef idx="0">
                <a:scrgbClr r="0" g="0" b="0"/>
              </a:lnRef>
              <a:fillRef idx="0">
                <a:scrgbClr r="0" g="0" b="0"/>
              </a:fillRef>
              <a:effectRef idx="0">
                <a:scrgbClr r="0" g="0" b="0"/>
              </a:effectRef>
              <a:fontRef idx="minor">
                <a:schemeClr val="lt1"/>
              </a:fontRef>
            </p:style>
            <p:txBody>
              <a:bodyPr wrap="square" rtlCol="0" anchor="ctr">
                <a:noAutofit/>
              </a:bodyPr>
              <a:lstStyle/>
              <a:p>
                <a:pPr algn="ctr"/>
                <a:endParaRPr lang="en-IN" sz="2400" dirty="0"/>
              </a:p>
            </p:txBody>
          </p:sp>
          <p:sp>
            <p:nvSpPr>
              <p:cNvPr id="18" name="Freeform 30">
                <a:extLst>
                  <a:ext uri="{FF2B5EF4-FFF2-40B4-BE49-F238E27FC236}">
                    <a16:creationId xmlns:a16="http://schemas.microsoft.com/office/drawing/2014/main" id="{58439108-BE4F-4085-BEA1-0231E8A11BAB}"/>
                  </a:ext>
                </a:extLst>
              </p:cNvPr>
              <p:cNvSpPr/>
              <p:nvPr/>
            </p:nvSpPr>
            <p:spPr>
              <a:xfrm>
                <a:off x="4410135" y="3682111"/>
                <a:ext cx="895624" cy="1035899"/>
              </a:xfrm>
              <a:custGeom>
                <a:avLst/>
                <a:gdLst>
                  <a:gd name="connsiteX0" fmla="*/ 365545 w 1043669"/>
                  <a:gd name="connsiteY0" fmla="*/ 0 h 1207132"/>
                  <a:gd name="connsiteX1" fmla="*/ 1043669 w 1043669"/>
                  <a:gd name="connsiteY1" fmla="*/ 144139 h 1207132"/>
                  <a:gd name="connsiteX2" fmla="*/ 984039 w 1043669"/>
                  <a:gd name="connsiteY2" fmla="*/ 376048 h 1207132"/>
                  <a:gd name="connsiteX3" fmla="*/ 654041 w 1043669"/>
                  <a:gd name="connsiteY3" fmla="*/ 1062500 h 1207132"/>
                  <a:gd name="connsiteX4" fmla="*/ 545888 w 1043669"/>
                  <a:gd name="connsiteY4" fmla="*/ 1207132 h 1207132"/>
                  <a:gd name="connsiteX5" fmla="*/ 0 w 1043669"/>
                  <a:gd name="connsiteY5" fmla="*/ 780638 h 1207132"/>
                  <a:gd name="connsiteX6" fmla="*/ 79111 w 1043669"/>
                  <a:gd name="connsiteY6" fmla="*/ 674845 h 1207132"/>
                  <a:gd name="connsiteX7" fmla="*/ 321867 w 1043669"/>
                  <a:gd name="connsiteY7" fmla="*/ 169869 h 1207132"/>
                  <a:gd name="connsiteX8" fmla="*/ 365545 w 1043669"/>
                  <a:gd name="connsiteY8" fmla="*/ 0 h 1207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669" h="1207132">
                    <a:moveTo>
                      <a:pt x="365545" y="0"/>
                    </a:moveTo>
                    <a:lnTo>
                      <a:pt x="1043669" y="144139"/>
                    </a:lnTo>
                    <a:lnTo>
                      <a:pt x="984039" y="376048"/>
                    </a:lnTo>
                    <a:cubicBezTo>
                      <a:pt x="907411" y="622417"/>
                      <a:pt x="795434" y="853212"/>
                      <a:pt x="654041" y="1062500"/>
                    </a:cubicBezTo>
                    <a:lnTo>
                      <a:pt x="545888" y="1207132"/>
                    </a:lnTo>
                    <a:lnTo>
                      <a:pt x="0" y="780638"/>
                    </a:lnTo>
                    <a:lnTo>
                      <a:pt x="79111" y="674845"/>
                    </a:lnTo>
                    <a:cubicBezTo>
                      <a:pt x="183124" y="520886"/>
                      <a:pt x="265497" y="351106"/>
                      <a:pt x="321867" y="169869"/>
                    </a:cubicBezTo>
                    <a:lnTo>
                      <a:pt x="365545" y="0"/>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wrap="square" rtlCol="0" anchor="ctr">
                <a:noAutofit/>
              </a:bodyPr>
              <a:lstStyle/>
              <a:p>
                <a:pPr algn="ctr"/>
                <a:endParaRPr lang="en-IN" sz="2400" dirty="0"/>
              </a:p>
            </p:txBody>
          </p:sp>
          <p:sp>
            <p:nvSpPr>
              <p:cNvPr id="19" name="Freeform 26">
                <a:extLst>
                  <a:ext uri="{FF2B5EF4-FFF2-40B4-BE49-F238E27FC236}">
                    <a16:creationId xmlns:a16="http://schemas.microsoft.com/office/drawing/2014/main" id="{B121D3DC-1FFA-4981-B6F8-56E3FC5DE3BD}"/>
                  </a:ext>
                </a:extLst>
              </p:cNvPr>
              <p:cNvSpPr/>
              <p:nvPr/>
            </p:nvSpPr>
            <p:spPr>
              <a:xfrm>
                <a:off x="3830835" y="4362307"/>
                <a:ext cx="1043209" cy="999500"/>
              </a:xfrm>
              <a:custGeom>
                <a:avLst/>
                <a:gdLst>
                  <a:gd name="connsiteX0" fmla="*/ 669763 w 1215650"/>
                  <a:gd name="connsiteY0" fmla="*/ 0 h 1164716"/>
                  <a:gd name="connsiteX1" fmla="*/ 1215650 w 1215650"/>
                  <a:gd name="connsiteY1" fmla="*/ 426494 h 1164716"/>
                  <a:gd name="connsiteX2" fmla="*/ 1176238 w 1215650"/>
                  <a:gd name="connsiteY2" fmla="*/ 479198 h 1164716"/>
                  <a:gd name="connsiteX3" fmla="*/ 402586 w 1215650"/>
                  <a:gd name="connsiteY3" fmla="*/ 1117058 h 1164716"/>
                  <a:gd name="connsiteX4" fmla="*/ 303656 w 1215650"/>
                  <a:gd name="connsiteY4" fmla="*/ 1164716 h 1164716"/>
                  <a:gd name="connsiteX5" fmla="*/ 0 w 1215650"/>
                  <a:gd name="connsiteY5" fmla="*/ 542130 h 1164716"/>
                  <a:gd name="connsiteX6" fmla="*/ 72098 w 1215650"/>
                  <a:gd name="connsiteY6" fmla="*/ 507398 h 1164716"/>
                  <a:gd name="connsiteX7" fmla="*/ 641221 w 1215650"/>
                  <a:gd name="connsiteY7" fmla="*/ 38167 h 1164716"/>
                  <a:gd name="connsiteX8" fmla="*/ 669763 w 1215650"/>
                  <a:gd name="connsiteY8" fmla="*/ 0 h 116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650" h="1164716">
                    <a:moveTo>
                      <a:pt x="669763" y="0"/>
                    </a:moveTo>
                    <a:lnTo>
                      <a:pt x="1215650" y="426494"/>
                    </a:lnTo>
                    <a:lnTo>
                      <a:pt x="1176238" y="479198"/>
                    </a:lnTo>
                    <a:cubicBezTo>
                      <a:pt x="962447" y="738254"/>
                      <a:pt x="699876" y="955561"/>
                      <a:pt x="402586" y="1117058"/>
                    </a:cubicBezTo>
                    <a:lnTo>
                      <a:pt x="303656" y="1164716"/>
                    </a:lnTo>
                    <a:lnTo>
                      <a:pt x="0" y="542130"/>
                    </a:lnTo>
                    <a:lnTo>
                      <a:pt x="72098" y="507398"/>
                    </a:lnTo>
                    <a:cubicBezTo>
                      <a:pt x="290793" y="388595"/>
                      <a:pt x="483949" y="228737"/>
                      <a:pt x="641221" y="38167"/>
                    </a:cubicBezTo>
                    <a:lnTo>
                      <a:pt x="669763" y="0"/>
                    </a:lnTo>
                    <a:close/>
                  </a:path>
                </a:pathLst>
              </a:custGeom>
              <a:solidFill>
                <a:schemeClr val="accent3"/>
              </a:solidFill>
              <a:ln>
                <a:noFill/>
              </a:ln>
            </p:spPr>
            <p:style>
              <a:lnRef idx="0">
                <a:scrgbClr r="0" g="0" b="0"/>
              </a:lnRef>
              <a:fillRef idx="0">
                <a:scrgbClr r="0" g="0" b="0"/>
              </a:fillRef>
              <a:effectRef idx="0">
                <a:scrgbClr r="0" g="0" b="0"/>
              </a:effectRef>
              <a:fontRef idx="minor">
                <a:schemeClr val="lt1"/>
              </a:fontRef>
            </p:style>
            <p:txBody>
              <a:bodyPr wrap="square" rtlCol="0" anchor="ctr">
                <a:noAutofit/>
              </a:bodyPr>
              <a:lstStyle/>
              <a:p>
                <a:pPr algn="ctr"/>
                <a:endParaRPr lang="en-IN" sz="2400" dirty="0"/>
              </a:p>
            </p:txBody>
          </p:sp>
          <p:sp>
            <p:nvSpPr>
              <p:cNvPr id="20" name="Freeform 22">
                <a:extLst>
                  <a:ext uri="{FF2B5EF4-FFF2-40B4-BE49-F238E27FC236}">
                    <a16:creationId xmlns:a16="http://schemas.microsoft.com/office/drawing/2014/main" id="{C6AB71FF-31BE-41BB-B7A4-58E88834C4D6}"/>
                  </a:ext>
                </a:extLst>
              </p:cNvPr>
              <p:cNvSpPr/>
              <p:nvPr/>
            </p:nvSpPr>
            <p:spPr>
              <a:xfrm>
                <a:off x="3107595" y="4823282"/>
                <a:ext cx="981031" cy="762767"/>
              </a:xfrm>
              <a:custGeom>
                <a:avLst/>
                <a:gdLst>
                  <a:gd name="connsiteX0" fmla="*/ 839539 w 1143194"/>
                  <a:gd name="connsiteY0" fmla="*/ 0 h 888851"/>
                  <a:gd name="connsiteX1" fmla="*/ 1143194 w 1143194"/>
                  <a:gd name="connsiteY1" fmla="*/ 622587 h 888851"/>
                  <a:gd name="connsiteX2" fmla="*/ 1018002 w 1143194"/>
                  <a:gd name="connsiteY2" fmla="*/ 682895 h 888851"/>
                  <a:gd name="connsiteX3" fmla="*/ 265300 w 1143194"/>
                  <a:gd name="connsiteY3" fmla="*/ 875455 h 888851"/>
                  <a:gd name="connsiteX4" fmla="*/ 0 w 1143194"/>
                  <a:gd name="connsiteY4" fmla="*/ 888851 h 888851"/>
                  <a:gd name="connsiteX5" fmla="*/ 0 w 1143194"/>
                  <a:gd name="connsiteY5" fmla="*/ 195508 h 888851"/>
                  <a:gd name="connsiteX6" fmla="*/ 194410 w 1143194"/>
                  <a:gd name="connsiteY6" fmla="*/ 185691 h 888851"/>
                  <a:gd name="connsiteX7" fmla="*/ 748121 w 1143194"/>
                  <a:gd name="connsiteY7" fmla="*/ 44038 h 888851"/>
                  <a:gd name="connsiteX8" fmla="*/ 839539 w 1143194"/>
                  <a:gd name="connsiteY8" fmla="*/ 0 h 888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194" h="888851">
                    <a:moveTo>
                      <a:pt x="839539" y="0"/>
                    </a:moveTo>
                    <a:lnTo>
                      <a:pt x="1143194" y="622587"/>
                    </a:lnTo>
                    <a:lnTo>
                      <a:pt x="1018002" y="682895"/>
                    </a:lnTo>
                    <a:cubicBezTo>
                      <a:pt x="782675" y="782430"/>
                      <a:pt x="529797" y="848594"/>
                      <a:pt x="265300" y="875455"/>
                    </a:cubicBezTo>
                    <a:lnTo>
                      <a:pt x="0" y="888851"/>
                    </a:lnTo>
                    <a:lnTo>
                      <a:pt x="0" y="195508"/>
                    </a:lnTo>
                    <a:lnTo>
                      <a:pt x="194410" y="185691"/>
                    </a:lnTo>
                    <a:cubicBezTo>
                      <a:pt x="388983" y="165932"/>
                      <a:pt x="575008" y="117259"/>
                      <a:pt x="748121" y="44038"/>
                    </a:cubicBezTo>
                    <a:lnTo>
                      <a:pt x="839539" y="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N" sz="2400" dirty="0"/>
              </a:p>
            </p:txBody>
          </p:sp>
          <p:sp>
            <p:nvSpPr>
              <p:cNvPr id="21" name="Oval 20">
                <a:extLst>
                  <a:ext uri="{FF2B5EF4-FFF2-40B4-BE49-F238E27FC236}">
                    <a16:creationId xmlns:a16="http://schemas.microsoft.com/office/drawing/2014/main" id="{A085D29A-1240-4496-BCAA-91DEEA3D02A1}"/>
                  </a:ext>
                </a:extLst>
              </p:cNvPr>
              <p:cNvSpPr/>
              <p:nvPr/>
            </p:nvSpPr>
            <p:spPr>
              <a:xfrm>
                <a:off x="1449521" y="1679922"/>
                <a:ext cx="3311258" cy="3311258"/>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p>
            </p:txBody>
          </p:sp>
        </p:grpSp>
      </p:grpSp>
      <p:sp>
        <p:nvSpPr>
          <p:cNvPr id="3" name="Text Placeholder 2">
            <a:extLst>
              <a:ext uri="{FF2B5EF4-FFF2-40B4-BE49-F238E27FC236}">
                <a16:creationId xmlns:a16="http://schemas.microsoft.com/office/drawing/2014/main" id="{1050AA7E-D117-47B4-8D23-714898146752}"/>
              </a:ext>
            </a:extLst>
          </p:cNvPr>
          <p:cNvSpPr>
            <a:spLocks noGrp="1"/>
          </p:cNvSpPr>
          <p:nvPr>
            <p:ph type="body" sz="quarter" idx="10" hasCustomPrompt="1"/>
          </p:nvPr>
        </p:nvSpPr>
        <p:spPr>
          <a:xfrm>
            <a:off x="5636829" y="1164972"/>
            <a:ext cx="4883150" cy="511175"/>
          </a:xfrm>
          <a:prstGeom prst="rect">
            <a:avLst/>
          </a:prstGeom>
        </p:spPr>
        <p:txBody>
          <a:bodyPr/>
          <a:lstStyle>
            <a:lvl1pPr marL="0" indent="0">
              <a:buNone/>
              <a:defRPr sz="1400"/>
            </a:lvl1pPr>
          </a:lstStyle>
          <a:p>
            <a:pPr lvl="0"/>
            <a:r>
              <a:rPr lang="en-US"/>
              <a:t>Click to add text</a:t>
            </a:r>
          </a:p>
        </p:txBody>
      </p:sp>
      <p:sp>
        <p:nvSpPr>
          <p:cNvPr id="97" name="Content Placeholder 96">
            <a:extLst>
              <a:ext uri="{FF2B5EF4-FFF2-40B4-BE49-F238E27FC236}">
                <a16:creationId xmlns:a16="http://schemas.microsoft.com/office/drawing/2014/main" id="{A8E8E18C-21DE-4754-B694-042C7799FF41}"/>
              </a:ext>
            </a:extLst>
          </p:cNvPr>
          <p:cNvSpPr>
            <a:spLocks noGrp="1"/>
          </p:cNvSpPr>
          <p:nvPr>
            <p:ph sz="quarter" idx="11" hasCustomPrompt="1"/>
          </p:nvPr>
        </p:nvSpPr>
        <p:spPr>
          <a:xfrm>
            <a:off x="148664" y="4187261"/>
            <a:ext cx="1735247" cy="334962"/>
          </a:xfrm>
          <a:prstGeom prst="rect">
            <a:avLst/>
          </a:prstGeom>
        </p:spPr>
        <p:txBody>
          <a:bodyPr/>
          <a:lstStyle>
            <a:lvl1pPr marL="0" indent="0">
              <a:buNone/>
              <a:defRPr sz="1400"/>
            </a:lvl1pPr>
          </a:lstStyle>
          <a:p>
            <a:pPr lvl="0"/>
            <a:r>
              <a:rPr lang="en-US"/>
              <a:t>Click to add text</a:t>
            </a:r>
          </a:p>
        </p:txBody>
      </p:sp>
      <p:sp>
        <p:nvSpPr>
          <p:cNvPr id="98" name="Text Placeholder 2">
            <a:extLst>
              <a:ext uri="{FF2B5EF4-FFF2-40B4-BE49-F238E27FC236}">
                <a16:creationId xmlns:a16="http://schemas.microsoft.com/office/drawing/2014/main" id="{BAA42FCA-C9BE-42D2-9D22-AF0C54CAB365}"/>
              </a:ext>
            </a:extLst>
          </p:cNvPr>
          <p:cNvSpPr>
            <a:spLocks noGrp="1"/>
          </p:cNvSpPr>
          <p:nvPr>
            <p:ph type="body" sz="quarter" idx="12" hasCustomPrompt="1"/>
          </p:nvPr>
        </p:nvSpPr>
        <p:spPr>
          <a:xfrm>
            <a:off x="6152488" y="1832604"/>
            <a:ext cx="4883150" cy="511175"/>
          </a:xfrm>
          <a:prstGeom prst="rect">
            <a:avLst/>
          </a:prstGeom>
        </p:spPr>
        <p:txBody>
          <a:bodyPr/>
          <a:lstStyle>
            <a:lvl1pPr marL="0" indent="0">
              <a:buNone/>
              <a:defRPr sz="1400"/>
            </a:lvl1pPr>
          </a:lstStyle>
          <a:p>
            <a:pPr lvl="0"/>
            <a:r>
              <a:rPr lang="en-US"/>
              <a:t>Click to add text</a:t>
            </a:r>
          </a:p>
        </p:txBody>
      </p:sp>
      <p:sp>
        <p:nvSpPr>
          <p:cNvPr id="99" name="Text Placeholder 2">
            <a:extLst>
              <a:ext uri="{FF2B5EF4-FFF2-40B4-BE49-F238E27FC236}">
                <a16:creationId xmlns:a16="http://schemas.microsoft.com/office/drawing/2014/main" id="{9939F4F1-1F20-4410-BF4A-3D558EA56781}"/>
              </a:ext>
            </a:extLst>
          </p:cNvPr>
          <p:cNvSpPr>
            <a:spLocks noGrp="1"/>
          </p:cNvSpPr>
          <p:nvPr>
            <p:ph type="body" sz="quarter" idx="13" hasCustomPrompt="1"/>
          </p:nvPr>
        </p:nvSpPr>
        <p:spPr>
          <a:xfrm>
            <a:off x="6632119" y="2638734"/>
            <a:ext cx="4883150" cy="511175"/>
          </a:xfrm>
          <a:prstGeom prst="rect">
            <a:avLst/>
          </a:prstGeom>
        </p:spPr>
        <p:txBody>
          <a:bodyPr/>
          <a:lstStyle>
            <a:lvl1pPr marL="0" indent="0">
              <a:buNone/>
              <a:defRPr sz="1400"/>
            </a:lvl1pPr>
          </a:lstStyle>
          <a:p>
            <a:pPr lvl="0"/>
            <a:r>
              <a:rPr lang="en-US"/>
              <a:t>Click to add text</a:t>
            </a:r>
          </a:p>
        </p:txBody>
      </p:sp>
      <p:sp>
        <p:nvSpPr>
          <p:cNvPr id="100" name="Text Placeholder 2">
            <a:extLst>
              <a:ext uri="{FF2B5EF4-FFF2-40B4-BE49-F238E27FC236}">
                <a16:creationId xmlns:a16="http://schemas.microsoft.com/office/drawing/2014/main" id="{2007704C-7034-4B58-8CF3-1BF620DB6667}"/>
              </a:ext>
            </a:extLst>
          </p:cNvPr>
          <p:cNvSpPr>
            <a:spLocks noGrp="1"/>
          </p:cNvSpPr>
          <p:nvPr>
            <p:ph type="body" sz="quarter" idx="14" hasCustomPrompt="1"/>
          </p:nvPr>
        </p:nvSpPr>
        <p:spPr>
          <a:xfrm>
            <a:off x="6947872" y="3421603"/>
            <a:ext cx="4883150" cy="511175"/>
          </a:xfrm>
          <a:prstGeom prst="rect">
            <a:avLst/>
          </a:prstGeom>
        </p:spPr>
        <p:txBody>
          <a:bodyPr/>
          <a:lstStyle>
            <a:lvl1pPr marL="0" indent="0">
              <a:buNone/>
              <a:defRPr sz="1400"/>
            </a:lvl1pPr>
          </a:lstStyle>
          <a:p>
            <a:pPr lvl="0"/>
            <a:r>
              <a:rPr lang="en-US"/>
              <a:t>Click to add text</a:t>
            </a:r>
          </a:p>
        </p:txBody>
      </p:sp>
      <p:sp>
        <p:nvSpPr>
          <p:cNvPr id="101" name="Text Placeholder 2">
            <a:extLst>
              <a:ext uri="{FF2B5EF4-FFF2-40B4-BE49-F238E27FC236}">
                <a16:creationId xmlns:a16="http://schemas.microsoft.com/office/drawing/2014/main" id="{344DEDE9-E459-4EFE-BCD2-3C816F5E2724}"/>
              </a:ext>
            </a:extLst>
          </p:cNvPr>
          <p:cNvSpPr>
            <a:spLocks noGrp="1"/>
          </p:cNvSpPr>
          <p:nvPr>
            <p:ph type="body" sz="quarter" idx="15" hasCustomPrompt="1"/>
          </p:nvPr>
        </p:nvSpPr>
        <p:spPr>
          <a:xfrm>
            <a:off x="6632119" y="4137600"/>
            <a:ext cx="4883150" cy="511175"/>
          </a:xfrm>
          <a:prstGeom prst="rect">
            <a:avLst/>
          </a:prstGeom>
        </p:spPr>
        <p:txBody>
          <a:bodyPr/>
          <a:lstStyle>
            <a:lvl1pPr marL="0" indent="0">
              <a:buNone/>
              <a:defRPr sz="1400"/>
            </a:lvl1pPr>
          </a:lstStyle>
          <a:p>
            <a:pPr lvl="0"/>
            <a:r>
              <a:rPr lang="en-US"/>
              <a:t>Click to add text</a:t>
            </a:r>
          </a:p>
        </p:txBody>
      </p:sp>
      <p:sp>
        <p:nvSpPr>
          <p:cNvPr id="102" name="Text Placeholder 2">
            <a:extLst>
              <a:ext uri="{FF2B5EF4-FFF2-40B4-BE49-F238E27FC236}">
                <a16:creationId xmlns:a16="http://schemas.microsoft.com/office/drawing/2014/main" id="{8D5A7D62-35A4-4A1C-8BC8-799B2592F0A0}"/>
              </a:ext>
            </a:extLst>
          </p:cNvPr>
          <p:cNvSpPr>
            <a:spLocks noGrp="1"/>
          </p:cNvSpPr>
          <p:nvPr>
            <p:ph type="body" sz="quarter" idx="16" hasCustomPrompt="1"/>
          </p:nvPr>
        </p:nvSpPr>
        <p:spPr>
          <a:xfrm>
            <a:off x="6152488" y="4866477"/>
            <a:ext cx="4883150" cy="511175"/>
          </a:xfrm>
          <a:prstGeom prst="rect">
            <a:avLst/>
          </a:prstGeom>
        </p:spPr>
        <p:txBody>
          <a:bodyPr/>
          <a:lstStyle>
            <a:lvl1pPr marL="0" indent="0">
              <a:buNone/>
              <a:defRPr sz="1400"/>
            </a:lvl1pPr>
          </a:lstStyle>
          <a:p>
            <a:pPr lvl="0"/>
            <a:r>
              <a:rPr lang="en-US"/>
              <a:t>Click to add text</a:t>
            </a:r>
          </a:p>
        </p:txBody>
      </p:sp>
      <p:sp>
        <p:nvSpPr>
          <p:cNvPr id="103" name="Text Placeholder 2">
            <a:extLst>
              <a:ext uri="{FF2B5EF4-FFF2-40B4-BE49-F238E27FC236}">
                <a16:creationId xmlns:a16="http://schemas.microsoft.com/office/drawing/2014/main" id="{EC0DC256-35D8-449C-8F33-75D4FACFCA79}"/>
              </a:ext>
            </a:extLst>
          </p:cNvPr>
          <p:cNvSpPr>
            <a:spLocks noGrp="1"/>
          </p:cNvSpPr>
          <p:nvPr>
            <p:ph type="body" sz="quarter" idx="17" hasCustomPrompt="1"/>
          </p:nvPr>
        </p:nvSpPr>
        <p:spPr>
          <a:xfrm>
            <a:off x="5697789" y="5599899"/>
            <a:ext cx="4883150" cy="511175"/>
          </a:xfrm>
          <a:prstGeom prst="rect">
            <a:avLst/>
          </a:prstGeom>
        </p:spPr>
        <p:txBody>
          <a:bodyPr/>
          <a:lstStyle>
            <a:lvl1pPr marL="0" indent="0">
              <a:buNone/>
              <a:defRPr sz="1400"/>
            </a:lvl1pPr>
          </a:lstStyle>
          <a:p>
            <a:pPr lvl="0"/>
            <a:r>
              <a:rPr lang="en-US"/>
              <a:t>Click to add text</a:t>
            </a:r>
          </a:p>
        </p:txBody>
      </p:sp>
      <p:sp>
        <p:nvSpPr>
          <p:cNvPr id="105" name="Picture Placeholder 104">
            <a:extLst>
              <a:ext uri="{FF2B5EF4-FFF2-40B4-BE49-F238E27FC236}">
                <a16:creationId xmlns:a16="http://schemas.microsoft.com/office/drawing/2014/main" id="{A4CC9B9E-AF92-49DF-9F2C-4A516EA4C7C9}"/>
              </a:ext>
            </a:extLst>
          </p:cNvPr>
          <p:cNvSpPr>
            <a:spLocks noGrp="1"/>
          </p:cNvSpPr>
          <p:nvPr>
            <p:ph type="pic" sz="quarter" idx="18" hasCustomPrompt="1"/>
          </p:nvPr>
        </p:nvSpPr>
        <p:spPr>
          <a:xfrm>
            <a:off x="382588" y="2871788"/>
            <a:ext cx="1168400" cy="1169987"/>
          </a:xfrm>
          <a:prstGeom prst="rect">
            <a:avLst/>
          </a:prstGeom>
        </p:spPr>
        <p:txBody>
          <a:bodyPr/>
          <a:lstStyle>
            <a:lvl1pPr marL="0" indent="0" algn="ctr">
              <a:buNone/>
              <a:defRPr sz="1400"/>
            </a:lvl1pPr>
          </a:lstStyle>
          <a:p>
            <a:r>
              <a:rPr lang="en-US" dirty="0"/>
              <a:t>Insert image</a:t>
            </a:r>
          </a:p>
        </p:txBody>
      </p:sp>
      <p:sp>
        <p:nvSpPr>
          <p:cNvPr id="96" name="Rectangle 95">
            <a:extLst>
              <a:ext uri="{FF2B5EF4-FFF2-40B4-BE49-F238E27FC236}">
                <a16:creationId xmlns:a16="http://schemas.microsoft.com/office/drawing/2014/main" id="{BBF6A4D3-6B29-4804-85E6-FD06C3832239}"/>
              </a:ext>
            </a:extLst>
          </p:cNvPr>
          <p:cNvSpPr/>
          <p:nvPr userDrawn="1"/>
        </p:nvSpPr>
        <p:spPr>
          <a:xfrm>
            <a:off x="0" y="6684170"/>
            <a:ext cx="12192000" cy="18033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1945416059"/>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arget Chart - Master Bran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CA1320EA-700A-3143-A3E2-AB810C7E2FE8}"/>
              </a:ext>
            </a:extLst>
          </p:cNvPr>
          <p:cNvCxnSpPr>
            <a:cxnSpLocks/>
          </p:cNvCxnSpPr>
          <p:nvPr/>
        </p:nvCxnSpPr>
        <p:spPr>
          <a:xfrm>
            <a:off x="461319" y="998547"/>
            <a:ext cx="11382339" cy="0"/>
          </a:xfrm>
          <a:prstGeom prst="line">
            <a:avLst/>
          </a:prstGeom>
        </p:spPr>
        <p:style>
          <a:lnRef idx="1">
            <a:schemeClr val="dk1"/>
          </a:lnRef>
          <a:fillRef idx="0">
            <a:schemeClr val="dk1"/>
          </a:fillRef>
          <a:effectRef idx="0">
            <a:schemeClr val="dk1"/>
          </a:effectRef>
          <a:fontRef idx="minor">
            <a:schemeClr val="tx1"/>
          </a:fontRef>
        </p:style>
      </p:cxnSp>
      <p:sp>
        <p:nvSpPr>
          <p:cNvPr id="6" name="Title 1">
            <a:extLst>
              <a:ext uri="{FF2B5EF4-FFF2-40B4-BE49-F238E27FC236}">
                <a16:creationId xmlns:a16="http://schemas.microsoft.com/office/drawing/2014/main" id="{55AE1925-2C8E-5145-B761-204F112E8C53}"/>
              </a:ext>
            </a:extLst>
          </p:cNvPr>
          <p:cNvSpPr>
            <a:spLocks noGrp="1"/>
          </p:cNvSpPr>
          <p:nvPr>
            <p:ph type="title" hasCustomPrompt="1"/>
          </p:nvPr>
        </p:nvSpPr>
        <p:spPr>
          <a:xfrm>
            <a:off x="461319" y="143554"/>
            <a:ext cx="10322295" cy="739316"/>
          </a:xfrm>
          <a:prstGeom prst="rect">
            <a:avLst/>
          </a:prstGeom>
        </p:spPr>
        <p:txBody>
          <a:bodyPr anchor="ctr"/>
          <a:lstStyle>
            <a:lvl1pPr>
              <a:defRPr sz="2800">
                <a:solidFill>
                  <a:schemeClr val="accent2"/>
                </a:solidFill>
                <a:latin typeface="Verdana" panose="020B0604030504040204" pitchFamily="34" charset="0"/>
                <a:ea typeface="Verdana" panose="020B0604030504040204" pitchFamily="34" charset="0"/>
                <a:cs typeface="Verdana" panose="020B0604030504040204" pitchFamily="34" charset="0"/>
              </a:defRPr>
            </a:lvl1pPr>
          </a:lstStyle>
          <a:p>
            <a:r>
              <a:rPr lang="en-US"/>
              <a:t>Delete</a:t>
            </a:r>
          </a:p>
        </p:txBody>
      </p:sp>
      <p:grpSp>
        <p:nvGrpSpPr>
          <p:cNvPr id="8" name="Group 7">
            <a:extLst>
              <a:ext uri="{FF2B5EF4-FFF2-40B4-BE49-F238E27FC236}">
                <a16:creationId xmlns:a16="http://schemas.microsoft.com/office/drawing/2014/main" id="{59F8D09F-2923-4E42-97FF-D7D9792E1CAF}"/>
              </a:ext>
            </a:extLst>
          </p:cNvPr>
          <p:cNvGrpSpPr/>
          <p:nvPr userDrawn="1"/>
        </p:nvGrpSpPr>
        <p:grpSpPr>
          <a:xfrm>
            <a:off x="-587825" y="1221762"/>
            <a:ext cx="7219944" cy="4907592"/>
            <a:chOff x="137678" y="1191645"/>
            <a:chExt cx="7687544" cy="5225432"/>
          </a:xfrm>
        </p:grpSpPr>
        <p:grpSp>
          <p:nvGrpSpPr>
            <p:cNvPr id="9" name="Group 8">
              <a:extLst>
                <a:ext uri="{FF2B5EF4-FFF2-40B4-BE49-F238E27FC236}">
                  <a16:creationId xmlns:a16="http://schemas.microsoft.com/office/drawing/2014/main" id="{50B9A13B-1E5E-4C16-9345-02E3871F3FF6}"/>
                </a:ext>
              </a:extLst>
            </p:cNvPr>
            <p:cNvGrpSpPr/>
            <p:nvPr/>
          </p:nvGrpSpPr>
          <p:grpSpPr>
            <a:xfrm>
              <a:off x="2236594" y="1479666"/>
              <a:ext cx="2326880" cy="4649438"/>
              <a:chOff x="2236594" y="1479666"/>
              <a:chExt cx="2326880" cy="4649438"/>
            </a:xfrm>
          </p:grpSpPr>
          <p:cxnSp>
            <p:nvCxnSpPr>
              <p:cNvPr id="71" name="Straight Connector 70">
                <a:extLst>
                  <a:ext uri="{FF2B5EF4-FFF2-40B4-BE49-F238E27FC236}">
                    <a16:creationId xmlns:a16="http://schemas.microsoft.com/office/drawing/2014/main" id="{20315AE0-BDFA-48D7-87DF-B32C03D57D5B}"/>
                  </a:ext>
                </a:extLst>
              </p:cNvPr>
              <p:cNvCxnSpPr/>
              <p:nvPr/>
            </p:nvCxnSpPr>
            <p:spPr>
              <a:xfrm>
                <a:off x="3519474" y="3804360"/>
                <a:ext cx="1044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2" name="Group 71">
                <a:extLst>
                  <a:ext uri="{FF2B5EF4-FFF2-40B4-BE49-F238E27FC236}">
                    <a16:creationId xmlns:a16="http://schemas.microsoft.com/office/drawing/2014/main" id="{151507D2-1DB6-44F6-9AD9-9A035DEF178B}"/>
                  </a:ext>
                </a:extLst>
              </p:cNvPr>
              <p:cNvGrpSpPr/>
              <p:nvPr/>
            </p:nvGrpSpPr>
            <p:grpSpPr>
              <a:xfrm>
                <a:off x="2295241" y="1479666"/>
                <a:ext cx="846125" cy="603929"/>
                <a:chOff x="4409791" y="1479666"/>
                <a:chExt cx="846125" cy="603929"/>
              </a:xfrm>
            </p:grpSpPr>
            <p:cxnSp>
              <p:nvCxnSpPr>
                <p:cNvPr id="88" name="Straight Connector 87">
                  <a:extLst>
                    <a:ext uri="{FF2B5EF4-FFF2-40B4-BE49-F238E27FC236}">
                      <a16:creationId xmlns:a16="http://schemas.microsoft.com/office/drawing/2014/main" id="{5E215B93-427E-44B2-A8E7-4DEB80128FCA}"/>
                    </a:ext>
                  </a:extLst>
                </p:cNvPr>
                <p:cNvCxnSpPr/>
                <p:nvPr/>
              </p:nvCxnSpPr>
              <p:spPr>
                <a:xfrm flipV="1">
                  <a:off x="4409791" y="1479666"/>
                  <a:ext cx="270125" cy="60392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046F8108-CB61-4F0B-88CA-32B7886FFEC4}"/>
                    </a:ext>
                  </a:extLst>
                </p:cNvPr>
                <p:cNvCxnSpPr/>
                <p:nvPr/>
              </p:nvCxnSpPr>
              <p:spPr>
                <a:xfrm>
                  <a:off x="4679916" y="1479666"/>
                  <a:ext cx="576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73" name="Group 72">
                <a:extLst>
                  <a:ext uri="{FF2B5EF4-FFF2-40B4-BE49-F238E27FC236}">
                    <a16:creationId xmlns:a16="http://schemas.microsoft.com/office/drawing/2014/main" id="{0EAD1698-9FA2-498E-8E2E-7A4A1946C201}"/>
                  </a:ext>
                </a:extLst>
              </p:cNvPr>
              <p:cNvGrpSpPr/>
              <p:nvPr/>
            </p:nvGrpSpPr>
            <p:grpSpPr>
              <a:xfrm>
                <a:off x="2964372" y="2254564"/>
                <a:ext cx="972355" cy="156640"/>
                <a:chOff x="5078922" y="2254564"/>
                <a:chExt cx="972355" cy="156640"/>
              </a:xfrm>
            </p:grpSpPr>
            <p:cxnSp>
              <p:nvCxnSpPr>
                <p:cNvPr id="86" name="Straight Connector 85">
                  <a:extLst>
                    <a:ext uri="{FF2B5EF4-FFF2-40B4-BE49-F238E27FC236}">
                      <a16:creationId xmlns:a16="http://schemas.microsoft.com/office/drawing/2014/main" id="{45C246C6-D247-4F05-A307-CBECE921151D}"/>
                    </a:ext>
                  </a:extLst>
                </p:cNvPr>
                <p:cNvCxnSpPr/>
                <p:nvPr/>
              </p:nvCxnSpPr>
              <p:spPr>
                <a:xfrm flipV="1">
                  <a:off x="5078922" y="2254564"/>
                  <a:ext cx="252331" cy="15664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7590BAF9-7842-4A3C-A1EA-488BF36BB766}"/>
                    </a:ext>
                  </a:extLst>
                </p:cNvPr>
                <p:cNvCxnSpPr/>
                <p:nvPr/>
              </p:nvCxnSpPr>
              <p:spPr>
                <a:xfrm>
                  <a:off x="5331253" y="2254564"/>
                  <a:ext cx="72002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74" name="Group 73">
                <a:extLst>
                  <a:ext uri="{FF2B5EF4-FFF2-40B4-BE49-F238E27FC236}">
                    <a16:creationId xmlns:a16="http://schemas.microsoft.com/office/drawing/2014/main" id="{09AABE3E-1FE2-41C2-801C-43E38ECE40B9}"/>
                  </a:ext>
                </a:extLst>
              </p:cNvPr>
              <p:cNvGrpSpPr/>
              <p:nvPr/>
            </p:nvGrpSpPr>
            <p:grpSpPr>
              <a:xfrm>
                <a:off x="3497082" y="3029462"/>
                <a:ext cx="1043717" cy="211567"/>
                <a:chOff x="5611632" y="3029462"/>
                <a:chExt cx="1043717" cy="211567"/>
              </a:xfrm>
            </p:grpSpPr>
            <p:cxnSp>
              <p:nvCxnSpPr>
                <p:cNvPr id="84" name="Straight Connector 83">
                  <a:extLst>
                    <a:ext uri="{FF2B5EF4-FFF2-40B4-BE49-F238E27FC236}">
                      <a16:creationId xmlns:a16="http://schemas.microsoft.com/office/drawing/2014/main" id="{6673A3F3-7883-47B7-9A64-8B7EBF8C87DF}"/>
                    </a:ext>
                  </a:extLst>
                </p:cNvPr>
                <p:cNvCxnSpPr>
                  <a:stCxn id="16" idx="2"/>
                </p:cNvCxnSpPr>
                <p:nvPr/>
              </p:nvCxnSpPr>
              <p:spPr>
                <a:xfrm flipV="1">
                  <a:off x="5611632" y="3031008"/>
                  <a:ext cx="326200" cy="21002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0A80B8DE-8ABF-43BE-B1A4-4E1F04B0361B}"/>
                    </a:ext>
                  </a:extLst>
                </p:cNvPr>
                <p:cNvCxnSpPr/>
                <p:nvPr/>
              </p:nvCxnSpPr>
              <p:spPr>
                <a:xfrm>
                  <a:off x="5935325" y="3029462"/>
                  <a:ext cx="72002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75" name="Group 74">
                <a:extLst>
                  <a:ext uri="{FF2B5EF4-FFF2-40B4-BE49-F238E27FC236}">
                    <a16:creationId xmlns:a16="http://schemas.microsoft.com/office/drawing/2014/main" id="{3E4A71F1-E561-4878-A0DF-1D1C54DFF021}"/>
                  </a:ext>
                </a:extLst>
              </p:cNvPr>
              <p:cNvGrpSpPr/>
              <p:nvPr/>
            </p:nvGrpSpPr>
            <p:grpSpPr>
              <a:xfrm>
                <a:off x="3454910" y="4417219"/>
                <a:ext cx="786022" cy="162039"/>
                <a:chOff x="5569460" y="4417219"/>
                <a:chExt cx="786022" cy="162039"/>
              </a:xfrm>
            </p:grpSpPr>
            <p:cxnSp>
              <p:nvCxnSpPr>
                <p:cNvPr id="82" name="Straight Connector 81">
                  <a:extLst>
                    <a:ext uri="{FF2B5EF4-FFF2-40B4-BE49-F238E27FC236}">
                      <a16:creationId xmlns:a16="http://schemas.microsoft.com/office/drawing/2014/main" id="{80FBE0D1-5D40-44D1-8897-C9CADD726264}"/>
                    </a:ext>
                  </a:extLst>
                </p:cNvPr>
                <p:cNvCxnSpPr/>
                <p:nvPr/>
              </p:nvCxnSpPr>
              <p:spPr>
                <a:xfrm flipH="1" flipV="1">
                  <a:off x="5569460" y="4417219"/>
                  <a:ext cx="409561" cy="16203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232AB8AA-760B-42BB-ABD2-43B8DC56044C}"/>
                    </a:ext>
                  </a:extLst>
                </p:cNvPr>
                <p:cNvCxnSpPr/>
                <p:nvPr/>
              </p:nvCxnSpPr>
              <p:spPr>
                <a:xfrm>
                  <a:off x="5979024" y="4579258"/>
                  <a:ext cx="37645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76" name="Group 75">
                <a:extLst>
                  <a:ext uri="{FF2B5EF4-FFF2-40B4-BE49-F238E27FC236}">
                    <a16:creationId xmlns:a16="http://schemas.microsoft.com/office/drawing/2014/main" id="{9C269BE2-1391-4E8A-A6F2-CCA7C2E5AE45}"/>
                  </a:ext>
                </a:extLst>
              </p:cNvPr>
              <p:cNvGrpSpPr/>
              <p:nvPr/>
            </p:nvGrpSpPr>
            <p:grpSpPr>
              <a:xfrm>
                <a:off x="2964372" y="5098256"/>
                <a:ext cx="715109" cy="255901"/>
                <a:chOff x="5078922" y="5098256"/>
                <a:chExt cx="715109" cy="255901"/>
              </a:xfrm>
            </p:grpSpPr>
            <p:cxnSp>
              <p:nvCxnSpPr>
                <p:cNvPr id="80" name="Straight Connector 79">
                  <a:extLst>
                    <a:ext uri="{FF2B5EF4-FFF2-40B4-BE49-F238E27FC236}">
                      <a16:creationId xmlns:a16="http://schemas.microsoft.com/office/drawing/2014/main" id="{F42B88D0-245F-4CF2-850B-0085734DCC4D}"/>
                    </a:ext>
                  </a:extLst>
                </p:cNvPr>
                <p:cNvCxnSpPr/>
                <p:nvPr/>
              </p:nvCxnSpPr>
              <p:spPr>
                <a:xfrm flipH="1" flipV="1">
                  <a:off x="5078922" y="5098256"/>
                  <a:ext cx="277042" cy="25590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A56F980B-41F6-4D8C-9266-ADB9BB90079C}"/>
                    </a:ext>
                  </a:extLst>
                </p:cNvPr>
                <p:cNvCxnSpPr/>
                <p:nvPr/>
              </p:nvCxnSpPr>
              <p:spPr>
                <a:xfrm>
                  <a:off x="5355964" y="5354156"/>
                  <a:ext cx="43806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77" name="Group 76">
                <a:extLst>
                  <a:ext uri="{FF2B5EF4-FFF2-40B4-BE49-F238E27FC236}">
                    <a16:creationId xmlns:a16="http://schemas.microsoft.com/office/drawing/2014/main" id="{3D4560FF-0E3E-47DC-A433-09B4AC19C963}"/>
                  </a:ext>
                </a:extLst>
              </p:cNvPr>
              <p:cNvGrpSpPr/>
              <p:nvPr/>
            </p:nvGrpSpPr>
            <p:grpSpPr>
              <a:xfrm>
                <a:off x="2236594" y="5468871"/>
                <a:ext cx="867165" cy="660233"/>
                <a:chOff x="4351144" y="5468871"/>
                <a:chExt cx="867165" cy="660233"/>
              </a:xfrm>
            </p:grpSpPr>
            <p:cxnSp>
              <p:nvCxnSpPr>
                <p:cNvPr id="78" name="Straight Connector 77">
                  <a:extLst>
                    <a:ext uri="{FF2B5EF4-FFF2-40B4-BE49-F238E27FC236}">
                      <a16:creationId xmlns:a16="http://schemas.microsoft.com/office/drawing/2014/main" id="{9AFADAAD-0143-431C-8C5E-3CAAED823F25}"/>
                    </a:ext>
                  </a:extLst>
                </p:cNvPr>
                <p:cNvCxnSpPr/>
                <p:nvPr/>
              </p:nvCxnSpPr>
              <p:spPr>
                <a:xfrm flipH="1" flipV="1">
                  <a:off x="4351144" y="5468871"/>
                  <a:ext cx="336710" cy="66013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32877D5A-F4E3-4726-A6F3-AEA52D9341C0}"/>
                    </a:ext>
                  </a:extLst>
                </p:cNvPr>
                <p:cNvCxnSpPr/>
                <p:nvPr/>
              </p:nvCxnSpPr>
              <p:spPr>
                <a:xfrm>
                  <a:off x="4687854" y="6129009"/>
                  <a:ext cx="530455" cy="9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0" name="Group 9">
              <a:extLst>
                <a:ext uri="{FF2B5EF4-FFF2-40B4-BE49-F238E27FC236}">
                  <a16:creationId xmlns:a16="http://schemas.microsoft.com/office/drawing/2014/main" id="{56882288-9881-47E3-94DC-9310CFAF26E2}"/>
                </a:ext>
              </a:extLst>
            </p:cNvPr>
            <p:cNvGrpSpPr/>
            <p:nvPr/>
          </p:nvGrpSpPr>
          <p:grpSpPr>
            <a:xfrm>
              <a:off x="3083836" y="1191645"/>
              <a:ext cx="4741386" cy="5225432"/>
              <a:chOff x="3083836" y="1191645"/>
              <a:chExt cx="4741386" cy="5225432"/>
            </a:xfrm>
          </p:grpSpPr>
          <p:grpSp>
            <p:nvGrpSpPr>
              <p:cNvPr id="65" name="Group 64">
                <a:extLst>
                  <a:ext uri="{FF2B5EF4-FFF2-40B4-BE49-F238E27FC236}">
                    <a16:creationId xmlns:a16="http://schemas.microsoft.com/office/drawing/2014/main" id="{0216ADF1-194C-40C6-A24F-7FBAA7EFCDD6}"/>
                  </a:ext>
                </a:extLst>
              </p:cNvPr>
              <p:cNvGrpSpPr/>
              <p:nvPr/>
            </p:nvGrpSpPr>
            <p:grpSpPr>
              <a:xfrm>
                <a:off x="3083836" y="1191645"/>
                <a:ext cx="3326954" cy="576042"/>
                <a:chOff x="5412681" y="666750"/>
                <a:chExt cx="3807519" cy="647700"/>
              </a:xfrm>
            </p:grpSpPr>
            <p:sp>
              <p:nvSpPr>
                <p:cNvPr id="69" name="Rounded Rectangle 61">
                  <a:extLst>
                    <a:ext uri="{FF2B5EF4-FFF2-40B4-BE49-F238E27FC236}">
                      <a16:creationId xmlns:a16="http://schemas.microsoft.com/office/drawing/2014/main" id="{3576DC7B-AAD4-4F69-8EFD-A071A786C3DE}"/>
                    </a:ext>
                  </a:extLst>
                </p:cNvPr>
                <p:cNvSpPr/>
                <p:nvPr/>
              </p:nvSpPr>
              <p:spPr>
                <a:xfrm>
                  <a:off x="5412681" y="666750"/>
                  <a:ext cx="3807519" cy="647700"/>
                </a:xfrm>
                <a:prstGeom prst="roundRect">
                  <a:avLst>
                    <a:gd name="adj" fmla="val 50000"/>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IN" sz="2400" dirty="0"/>
                </a:p>
              </p:txBody>
            </p:sp>
            <p:sp>
              <p:nvSpPr>
                <p:cNvPr id="70" name="Oval 69">
                  <a:extLst>
                    <a:ext uri="{FF2B5EF4-FFF2-40B4-BE49-F238E27FC236}">
                      <a16:creationId xmlns:a16="http://schemas.microsoft.com/office/drawing/2014/main" id="{282B3458-B02E-418A-8FC4-4772F1A896B6}"/>
                    </a:ext>
                  </a:extLst>
                </p:cNvPr>
                <p:cNvSpPr/>
                <p:nvPr/>
              </p:nvSpPr>
              <p:spPr>
                <a:xfrm>
                  <a:off x="5446458" y="722402"/>
                  <a:ext cx="536396" cy="5363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p>
              </p:txBody>
            </p:sp>
          </p:grpSp>
          <p:grpSp>
            <p:nvGrpSpPr>
              <p:cNvPr id="59" name="Group 58">
                <a:extLst>
                  <a:ext uri="{FF2B5EF4-FFF2-40B4-BE49-F238E27FC236}">
                    <a16:creationId xmlns:a16="http://schemas.microsoft.com/office/drawing/2014/main" id="{588BEE63-E765-41DB-B77A-95726A289950}"/>
                  </a:ext>
                </a:extLst>
              </p:cNvPr>
              <p:cNvGrpSpPr/>
              <p:nvPr/>
            </p:nvGrpSpPr>
            <p:grpSpPr>
              <a:xfrm>
                <a:off x="3612900" y="1966543"/>
                <a:ext cx="3326953" cy="576042"/>
                <a:chOff x="5412679" y="666750"/>
                <a:chExt cx="3807518" cy="647700"/>
              </a:xfrm>
            </p:grpSpPr>
            <p:sp>
              <p:nvSpPr>
                <p:cNvPr id="63" name="Rounded Rectangle 64">
                  <a:extLst>
                    <a:ext uri="{FF2B5EF4-FFF2-40B4-BE49-F238E27FC236}">
                      <a16:creationId xmlns:a16="http://schemas.microsoft.com/office/drawing/2014/main" id="{F558E745-D15F-42AA-B23C-0E712B00F677}"/>
                    </a:ext>
                  </a:extLst>
                </p:cNvPr>
                <p:cNvSpPr/>
                <p:nvPr/>
              </p:nvSpPr>
              <p:spPr>
                <a:xfrm>
                  <a:off x="5412679" y="666750"/>
                  <a:ext cx="3807518" cy="647700"/>
                </a:xfrm>
                <a:prstGeom prst="roundRect">
                  <a:avLst>
                    <a:gd name="adj" fmla="val 50000"/>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IN" sz="2400" dirty="0"/>
                </a:p>
              </p:txBody>
            </p:sp>
            <p:sp>
              <p:nvSpPr>
                <p:cNvPr id="64" name="Oval 63">
                  <a:extLst>
                    <a:ext uri="{FF2B5EF4-FFF2-40B4-BE49-F238E27FC236}">
                      <a16:creationId xmlns:a16="http://schemas.microsoft.com/office/drawing/2014/main" id="{7A3DA0FF-62BF-4E44-B311-9072ADB58D86}"/>
                    </a:ext>
                  </a:extLst>
                </p:cNvPr>
                <p:cNvSpPr/>
                <p:nvPr/>
              </p:nvSpPr>
              <p:spPr>
                <a:xfrm>
                  <a:off x="5453529" y="722402"/>
                  <a:ext cx="536396" cy="5363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p>
              </p:txBody>
            </p:sp>
          </p:grpSp>
          <p:grpSp>
            <p:nvGrpSpPr>
              <p:cNvPr id="53" name="Group 52">
                <a:extLst>
                  <a:ext uri="{FF2B5EF4-FFF2-40B4-BE49-F238E27FC236}">
                    <a16:creationId xmlns:a16="http://schemas.microsoft.com/office/drawing/2014/main" id="{E2413B07-0BFD-4C03-9006-48EEEAA02841}"/>
                  </a:ext>
                </a:extLst>
              </p:cNvPr>
              <p:cNvGrpSpPr/>
              <p:nvPr/>
            </p:nvGrpSpPr>
            <p:grpSpPr>
              <a:xfrm>
                <a:off x="4174350" y="2741441"/>
                <a:ext cx="3326954" cy="576041"/>
                <a:chOff x="5412681" y="666750"/>
                <a:chExt cx="3807519" cy="647700"/>
              </a:xfrm>
            </p:grpSpPr>
            <p:sp>
              <p:nvSpPr>
                <p:cNvPr id="57" name="Rounded Rectangle 67">
                  <a:extLst>
                    <a:ext uri="{FF2B5EF4-FFF2-40B4-BE49-F238E27FC236}">
                      <a16:creationId xmlns:a16="http://schemas.microsoft.com/office/drawing/2014/main" id="{3F9C6406-0743-42C4-9463-0827E47A534B}"/>
                    </a:ext>
                  </a:extLst>
                </p:cNvPr>
                <p:cNvSpPr/>
                <p:nvPr/>
              </p:nvSpPr>
              <p:spPr>
                <a:xfrm>
                  <a:off x="5412681" y="666750"/>
                  <a:ext cx="3807519" cy="647700"/>
                </a:xfrm>
                <a:prstGeom prst="roundRect">
                  <a:avLst>
                    <a:gd name="adj" fmla="val 50000"/>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IN" sz="2400" dirty="0"/>
                </a:p>
              </p:txBody>
            </p:sp>
            <p:sp>
              <p:nvSpPr>
                <p:cNvPr id="58" name="Oval 57">
                  <a:extLst>
                    <a:ext uri="{FF2B5EF4-FFF2-40B4-BE49-F238E27FC236}">
                      <a16:creationId xmlns:a16="http://schemas.microsoft.com/office/drawing/2014/main" id="{D954EAC3-AA36-4C4E-96C8-09827F6F823A}"/>
                    </a:ext>
                  </a:extLst>
                </p:cNvPr>
                <p:cNvSpPr/>
                <p:nvPr/>
              </p:nvSpPr>
              <p:spPr>
                <a:xfrm>
                  <a:off x="5460599" y="722402"/>
                  <a:ext cx="536396" cy="5363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p>
              </p:txBody>
            </p:sp>
          </p:grpSp>
          <p:grpSp>
            <p:nvGrpSpPr>
              <p:cNvPr id="47" name="Group 46">
                <a:extLst>
                  <a:ext uri="{FF2B5EF4-FFF2-40B4-BE49-F238E27FC236}">
                    <a16:creationId xmlns:a16="http://schemas.microsoft.com/office/drawing/2014/main" id="{67CD6984-676D-430A-8F13-8F876AAA9B6A}"/>
                  </a:ext>
                </a:extLst>
              </p:cNvPr>
              <p:cNvGrpSpPr/>
              <p:nvPr/>
            </p:nvGrpSpPr>
            <p:grpSpPr>
              <a:xfrm>
                <a:off x="4498268" y="3516339"/>
                <a:ext cx="3326954" cy="576042"/>
                <a:chOff x="5412681" y="666750"/>
                <a:chExt cx="3807519" cy="647700"/>
              </a:xfrm>
            </p:grpSpPr>
            <p:sp>
              <p:nvSpPr>
                <p:cNvPr id="51" name="Rounded Rectangle 35">
                  <a:extLst>
                    <a:ext uri="{FF2B5EF4-FFF2-40B4-BE49-F238E27FC236}">
                      <a16:creationId xmlns:a16="http://schemas.microsoft.com/office/drawing/2014/main" id="{9B6DF371-489C-4BEF-BD05-BE86C3DF77CD}"/>
                    </a:ext>
                  </a:extLst>
                </p:cNvPr>
                <p:cNvSpPr/>
                <p:nvPr/>
              </p:nvSpPr>
              <p:spPr>
                <a:xfrm>
                  <a:off x="5412681" y="666750"/>
                  <a:ext cx="3807519" cy="647700"/>
                </a:xfrm>
                <a:prstGeom prst="roundRect">
                  <a:avLst>
                    <a:gd name="adj" fmla="val 50000"/>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IN" sz="2400" dirty="0"/>
                </a:p>
              </p:txBody>
            </p:sp>
            <p:sp>
              <p:nvSpPr>
                <p:cNvPr id="52" name="Oval 51">
                  <a:extLst>
                    <a:ext uri="{FF2B5EF4-FFF2-40B4-BE49-F238E27FC236}">
                      <a16:creationId xmlns:a16="http://schemas.microsoft.com/office/drawing/2014/main" id="{2BA4550F-510E-4B3B-BD6F-4A761D760FB2}"/>
                    </a:ext>
                  </a:extLst>
                </p:cNvPr>
                <p:cNvSpPr/>
                <p:nvPr/>
              </p:nvSpPr>
              <p:spPr>
                <a:xfrm>
                  <a:off x="5453529" y="722402"/>
                  <a:ext cx="536396" cy="5363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p>
              </p:txBody>
            </p:sp>
          </p:grpSp>
          <p:grpSp>
            <p:nvGrpSpPr>
              <p:cNvPr id="41" name="Group 40">
                <a:extLst>
                  <a:ext uri="{FF2B5EF4-FFF2-40B4-BE49-F238E27FC236}">
                    <a16:creationId xmlns:a16="http://schemas.microsoft.com/office/drawing/2014/main" id="{043E13A7-22CB-44C7-B063-18FE42505168}"/>
                  </a:ext>
                </a:extLst>
              </p:cNvPr>
              <p:cNvGrpSpPr/>
              <p:nvPr/>
            </p:nvGrpSpPr>
            <p:grpSpPr>
              <a:xfrm>
                <a:off x="4174349" y="4291236"/>
                <a:ext cx="3326954" cy="576042"/>
                <a:chOff x="5412681" y="666750"/>
                <a:chExt cx="3807519" cy="647700"/>
              </a:xfrm>
            </p:grpSpPr>
            <p:sp>
              <p:nvSpPr>
                <p:cNvPr id="45" name="Rounded Rectangle 38">
                  <a:extLst>
                    <a:ext uri="{FF2B5EF4-FFF2-40B4-BE49-F238E27FC236}">
                      <a16:creationId xmlns:a16="http://schemas.microsoft.com/office/drawing/2014/main" id="{EC45DBDD-8F8A-4A5C-8CB6-1C0E6D2A5D66}"/>
                    </a:ext>
                  </a:extLst>
                </p:cNvPr>
                <p:cNvSpPr/>
                <p:nvPr/>
              </p:nvSpPr>
              <p:spPr>
                <a:xfrm>
                  <a:off x="5412681" y="666750"/>
                  <a:ext cx="3807519" cy="647700"/>
                </a:xfrm>
                <a:prstGeom prst="roundRect">
                  <a:avLst>
                    <a:gd name="adj" fmla="val 50000"/>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IN" sz="2400" dirty="0"/>
                </a:p>
              </p:txBody>
            </p:sp>
            <p:sp>
              <p:nvSpPr>
                <p:cNvPr id="46" name="Oval 45">
                  <a:extLst>
                    <a:ext uri="{FF2B5EF4-FFF2-40B4-BE49-F238E27FC236}">
                      <a16:creationId xmlns:a16="http://schemas.microsoft.com/office/drawing/2014/main" id="{A0054D3D-186C-4398-B794-B7A814DA937A}"/>
                    </a:ext>
                  </a:extLst>
                </p:cNvPr>
                <p:cNvSpPr/>
                <p:nvPr/>
              </p:nvSpPr>
              <p:spPr>
                <a:xfrm>
                  <a:off x="5467669" y="722402"/>
                  <a:ext cx="536396" cy="5363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p>
              </p:txBody>
            </p:sp>
          </p:grpSp>
          <p:grpSp>
            <p:nvGrpSpPr>
              <p:cNvPr id="35" name="Group 34">
                <a:extLst>
                  <a:ext uri="{FF2B5EF4-FFF2-40B4-BE49-F238E27FC236}">
                    <a16:creationId xmlns:a16="http://schemas.microsoft.com/office/drawing/2014/main" id="{8ACAD53C-A554-4418-A065-3DB7FCB1A587}"/>
                  </a:ext>
                </a:extLst>
              </p:cNvPr>
              <p:cNvGrpSpPr/>
              <p:nvPr/>
            </p:nvGrpSpPr>
            <p:grpSpPr>
              <a:xfrm>
                <a:off x="3612900" y="5066135"/>
                <a:ext cx="3326954" cy="594517"/>
                <a:chOff x="5412681" y="666750"/>
                <a:chExt cx="3807519" cy="668473"/>
              </a:xfrm>
            </p:grpSpPr>
            <p:sp>
              <p:nvSpPr>
                <p:cNvPr id="39" name="Rounded Rectangle 42">
                  <a:extLst>
                    <a:ext uri="{FF2B5EF4-FFF2-40B4-BE49-F238E27FC236}">
                      <a16:creationId xmlns:a16="http://schemas.microsoft.com/office/drawing/2014/main" id="{1FB285A7-F8A0-4732-80F2-2A35924AFB39}"/>
                    </a:ext>
                  </a:extLst>
                </p:cNvPr>
                <p:cNvSpPr/>
                <p:nvPr/>
              </p:nvSpPr>
              <p:spPr>
                <a:xfrm>
                  <a:off x="5412681" y="666750"/>
                  <a:ext cx="3807519" cy="668473"/>
                </a:xfrm>
                <a:prstGeom prst="roundRect">
                  <a:avLst>
                    <a:gd name="adj" fmla="val 50000"/>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IN" sz="2400" dirty="0"/>
                </a:p>
              </p:txBody>
            </p:sp>
            <p:sp>
              <p:nvSpPr>
                <p:cNvPr id="40" name="Oval 39">
                  <a:extLst>
                    <a:ext uri="{FF2B5EF4-FFF2-40B4-BE49-F238E27FC236}">
                      <a16:creationId xmlns:a16="http://schemas.microsoft.com/office/drawing/2014/main" id="{1D2C2271-08A9-4E4D-A607-93D3CB6BA99B}"/>
                    </a:ext>
                  </a:extLst>
                </p:cNvPr>
                <p:cNvSpPr/>
                <p:nvPr/>
              </p:nvSpPr>
              <p:spPr>
                <a:xfrm>
                  <a:off x="5453529" y="722402"/>
                  <a:ext cx="536396" cy="5363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p>
              </p:txBody>
            </p:sp>
          </p:grpSp>
          <p:grpSp>
            <p:nvGrpSpPr>
              <p:cNvPr id="29" name="Group 28">
                <a:extLst>
                  <a:ext uri="{FF2B5EF4-FFF2-40B4-BE49-F238E27FC236}">
                    <a16:creationId xmlns:a16="http://schemas.microsoft.com/office/drawing/2014/main" id="{736E7788-0CCA-4A24-957F-E8D154568105}"/>
                  </a:ext>
                </a:extLst>
              </p:cNvPr>
              <p:cNvGrpSpPr/>
              <p:nvPr/>
            </p:nvGrpSpPr>
            <p:grpSpPr>
              <a:xfrm>
                <a:off x="3083836" y="5841035"/>
                <a:ext cx="3326954" cy="576042"/>
                <a:chOff x="5412681" y="666750"/>
                <a:chExt cx="3807519" cy="647700"/>
              </a:xfrm>
            </p:grpSpPr>
            <p:sp>
              <p:nvSpPr>
                <p:cNvPr id="33" name="Rounded Rectangle 45">
                  <a:extLst>
                    <a:ext uri="{FF2B5EF4-FFF2-40B4-BE49-F238E27FC236}">
                      <a16:creationId xmlns:a16="http://schemas.microsoft.com/office/drawing/2014/main" id="{D6E8C481-682B-4EAF-A929-651B268A082B}"/>
                    </a:ext>
                  </a:extLst>
                </p:cNvPr>
                <p:cNvSpPr/>
                <p:nvPr/>
              </p:nvSpPr>
              <p:spPr>
                <a:xfrm>
                  <a:off x="5412681" y="666750"/>
                  <a:ext cx="3807519" cy="647700"/>
                </a:xfrm>
                <a:prstGeom prst="roundRect">
                  <a:avLst>
                    <a:gd name="adj" fmla="val 50000"/>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IN" sz="2400" dirty="0"/>
                </a:p>
              </p:txBody>
            </p:sp>
            <p:sp>
              <p:nvSpPr>
                <p:cNvPr id="34" name="Oval 33">
                  <a:extLst>
                    <a:ext uri="{FF2B5EF4-FFF2-40B4-BE49-F238E27FC236}">
                      <a16:creationId xmlns:a16="http://schemas.microsoft.com/office/drawing/2014/main" id="{8728C8CD-8ACB-4F87-BAA4-B2577A9F277E}"/>
                    </a:ext>
                  </a:extLst>
                </p:cNvPr>
                <p:cNvSpPr/>
                <p:nvPr/>
              </p:nvSpPr>
              <p:spPr>
                <a:xfrm>
                  <a:off x="5453529" y="722402"/>
                  <a:ext cx="536396" cy="5363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p>
              </p:txBody>
            </p:sp>
          </p:grpSp>
        </p:grpSp>
        <p:grpSp>
          <p:nvGrpSpPr>
            <p:cNvPr id="11" name="Group 10">
              <a:extLst>
                <a:ext uri="{FF2B5EF4-FFF2-40B4-BE49-F238E27FC236}">
                  <a16:creationId xmlns:a16="http://schemas.microsoft.com/office/drawing/2014/main" id="{A8E6A596-54F3-4394-AD18-A5CF633F709C}"/>
                </a:ext>
              </a:extLst>
            </p:cNvPr>
            <p:cNvGrpSpPr/>
            <p:nvPr/>
          </p:nvGrpSpPr>
          <p:grpSpPr>
            <a:xfrm>
              <a:off x="137678" y="2011521"/>
              <a:ext cx="3434093" cy="3495328"/>
              <a:chOff x="854529" y="1084930"/>
              <a:chExt cx="4501242" cy="4501242"/>
            </a:xfrm>
          </p:grpSpPr>
          <p:sp>
            <p:nvSpPr>
              <p:cNvPr id="13" name="Oval 12">
                <a:extLst>
                  <a:ext uri="{FF2B5EF4-FFF2-40B4-BE49-F238E27FC236}">
                    <a16:creationId xmlns:a16="http://schemas.microsoft.com/office/drawing/2014/main" id="{2683F369-99E9-4C95-9457-5C48972F8E61}"/>
                  </a:ext>
                </a:extLst>
              </p:cNvPr>
              <p:cNvSpPr/>
              <p:nvPr/>
            </p:nvSpPr>
            <p:spPr>
              <a:xfrm>
                <a:off x="854529" y="1084930"/>
                <a:ext cx="4501241" cy="450124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p>
            </p:txBody>
          </p:sp>
          <p:sp>
            <p:nvSpPr>
              <p:cNvPr id="14" name="Freeform 89">
                <a:extLst>
                  <a:ext uri="{FF2B5EF4-FFF2-40B4-BE49-F238E27FC236}">
                    <a16:creationId xmlns:a16="http://schemas.microsoft.com/office/drawing/2014/main" id="{0A155D8A-9AFA-462C-BBA2-A81EA9BDA4AF}"/>
                  </a:ext>
                </a:extLst>
              </p:cNvPr>
              <p:cNvSpPr/>
              <p:nvPr/>
            </p:nvSpPr>
            <p:spPr>
              <a:xfrm>
                <a:off x="3107595" y="1085054"/>
                <a:ext cx="945675" cy="750238"/>
              </a:xfrm>
              <a:custGeom>
                <a:avLst/>
                <a:gdLst>
                  <a:gd name="connsiteX0" fmla="*/ 0 w 1101994"/>
                  <a:gd name="connsiteY0" fmla="*/ 0 h 874251"/>
                  <a:gd name="connsiteX1" fmla="*/ 265300 w 1101994"/>
                  <a:gd name="connsiteY1" fmla="*/ 13396 h 874251"/>
                  <a:gd name="connsiteX2" fmla="*/ 1018002 w 1101994"/>
                  <a:gd name="connsiteY2" fmla="*/ 205956 h 874251"/>
                  <a:gd name="connsiteX3" fmla="*/ 1101994 w 1101994"/>
                  <a:gd name="connsiteY3" fmla="*/ 246417 h 874251"/>
                  <a:gd name="connsiteX4" fmla="*/ 809230 w 1101994"/>
                  <a:gd name="connsiteY4" fmla="*/ 874251 h 874251"/>
                  <a:gd name="connsiteX5" fmla="*/ 748121 w 1101994"/>
                  <a:gd name="connsiteY5" fmla="*/ 844813 h 874251"/>
                  <a:gd name="connsiteX6" fmla="*/ 194410 w 1101994"/>
                  <a:gd name="connsiteY6" fmla="*/ 703160 h 874251"/>
                  <a:gd name="connsiteX7" fmla="*/ 0 w 1101994"/>
                  <a:gd name="connsiteY7" fmla="*/ 693343 h 874251"/>
                  <a:gd name="connsiteX8" fmla="*/ 0 w 1101994"/>
                  <a:gd name="connsiteY8" fmla="*/ 0 h 874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1994" h="874251">
                    <a:moveTo>
                      <a:pt x="0" y="0"/>
                    </a:moveTo>
                    <a:lnTo>
                      <a:pt x="265300" y="13396"/>
                    </a:lnTo>
                    <a:cubicBezTo>
                      <a:pt x="529797" y="40258"/>
                      <a:pt x="782675" y="106422"/>
                      <a:pt x="1018002" y="205956"/>
                    </a:cubicBezTo>
                    <a:lnTo>
                      <a:pt x="1101994" y="246417"/>
                    </a:lnTo>
                    <a:lnTo>
                      <a:pt x="809230" y="874251"/>
                    </a:lnTo>
                    <a:lnTo>
                      <a:pt x="748121" y="844813"/>
                    </a:lnTo>
                    <a:cubicBezTo>
                      <a:pt x="575008" y="771592"/>
                      <a:pt x="388983" y="722920"/>
                      <a:pt x="194410" y="703160"/>
                    </a:cubicBezTo>
                    <a:lnTo>
                      <a:pt x="0" y="693343"/>
                    </a:lnTo>
                    <a:lnTo>
                      <a:pt x="0" y="0"/>
                    </a:lnTo>
                    <a:close/>
                  </a:path>
                </a:pathLst>
              </a:custGeom>
              <a:solidFill>
                <a:schemeClr val="accent5"/>
              </a:solidFill>
              <a:ln>
                <a:noFill/>
              </a:ln>
            </p:spPr>
            <p:style>
              <a:lnRef idx="0">
                <a:scrgbClr r="0" g="0" b="0"/>
              </a:lnRef>
              <a:fillRef idx="0">
                <a:scrgbClr r="0" g="0" b="0"/>
              </a:fillRef>
              <a:effectRef idx="0">
                <a:scrgbClr r="0" g="0" b="0"/>
              </a:effectRef>
              <a:fontRef idx="minor">
                <a:schemeClr val="lt1"/>
              </a:fontRef>
            </p:style>
            <p:txBody>
              <a:bodyPr wrap="square" rtlCol="0" anchor="ctr">
                <a:noAutofit/>
              </a:bodyPr>
              <a:lstStyle/>
              <a:p>
                <a:pPr algn="ctr"/>
                <a:endParaRPr lang="en-IN" sz="2400" dirty="0"/>
              </a:p>
            </p:txBody>
          </p:sp>
          <p:sp>
            <p:nvSpPr>
              <p:cNvPr id="15" name="Freeform 88">
                <a:extLst>
                  <a:ext uri="{FF2B5EF4-FFF2-40B4-BE49-F238E27FC236}">
                    <a16:creationId xmlns:a16="http://schemas.microsoft.com/office/drawing/2014/main" id="{2A2CFFAC-F823-49A5-B827-FCF962B86722}"/>
                  </a:ext>
                </a:extLst>
              </p:cNvPr>
              <p:cNvSpPr/>
              <p:nvPr/>
            </p:nvSpPr>
            <p:spPr>
              <a:xfrm>
                <a:off x="3806441" y="1298639"/>
                <a:ext cx="1045698" cy="993395"/>
              </a:xfrm>
              <a:custGeom>
                <a:avLst/>
                <a:gdLst>
                  <a:gd name="connsiteX0" fmla="*/ 292763 w 1218550"/>
                  <a:gd name="connsiteY0" fmla="*/ 0 h 1157601"/>
                  <a:gd name="connsiteX1" fmla="*/ 432894 w 1218550"/>
                  <a:gd name="connsiteY1" fmla="*/ 67505 h 1157601"/>
                  <a:gd name="connsiteX2" fmla="*/ 1206546 w 1218550"/>
                  <a:gd name="connsiteY2" fmla="*/ 705365 h 1157601"/>
                  <a:gd name="connsiteX3" fmla="*/ 1218550 w 1218550"/>
                  <a:gd name="connsiteY3" fmla="*/ 721417 h 1157601"/>
                  <a:gd name="connsiteX4" fmla="*/ 679908 w 1218550"/>
                  <a:gd name="connsiteY4" fmla="*/ 1157601 h 1157601"/>
                  <a:gd name="connsiteX5" fmla="*/ 671529 w 1218550"/>
                  <a:gd name="connsiteY5" fmla="*/ 1146396 h 1157601"/>
                  <a:gd name="connsiteX6" fmla="*/ 102406 w 1218550"/>
                  <a:gd name="connsiteY6" fmla="*/ 677165 h 1157601"/>
                  <a:gd name="connsiteX7" fmla="*/ 0 w 1218550"/>
                  <a:gd name="connsiteY7" fmla="*/ 627833 h 1157601"/>
                  <a:gd name="connsiteX8" fmla="*/ 292763 w 1218550"/>
                  <a:gd name="connsiteY8" fmla="*/ 0 h 1157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8550" h="1157601">
                    <a:moveTo>
                      <a:pt x="292763" y="0"/>
                    </a:moveTo>
                    <a:lnTo>
                      <a:pt x="432894" y="67505"/>
                    </a:lnTo>
                    <a:cubicBezTo>
                      <a:pt x="730184" y="229002"/>
                      <a:pt x="992755" y="446309"/>
                      <a:pt x="1206546" y="705365"/>
                    </a:cubicBezTo>
                    <a:lnTo>
                      <a:pt x="1218550" y="721417"/>
                    </a:lnTo>
                    <a:lnTo>
                      <a:pt x="679908" y="1157601"/>
                    </a:lnTo>
                    <a:lnTo>
                      <a:pt x="671529" y="1146396"/>
                    </a:lnTo>
                    <a:cubicBezTo>
                      <a:pt x="514257" y="955826"/>
                      <a:pt x="321101" y="795968"/>
                      <a:pt x="102406" y="677165"/>
                    </a:cubicBezTo>
                    <a:lnTo>
                      <a:pt x="0" y="627833"/>
                    </a:lnTo>
                    <a:lnTo>
                      <a:pt x="292763" y="0"/>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wrap="square" rtlCol="0" anchor="ctr">
                <a:noAutofit/>
              </a:bodyPr>
              <a:lstStyle/>
              <a:p>
                <a:pPr algn="ctr"/>
                <a:endParaRPr lang="en-IN" sz="2400" dirty="0"/>
              </a:p>
            </p:txBody>
          </p:sp>
          <p:sp>
            <p:nvSpPr>
              <p:cNvPr id="16" name="Freeform 82">
                <a:extLst>
                  <a:ext uri="{FF2B5EF4-FFF2-40B4-BE49-F238E27FC236}">
                    <a16:creationId xmlns:a16="http://schemas.microsoft.com/office/drawing/2014/main" id="{0AA155FD-6E92-485E-AD04-0503EB91C57A}"/>
                  </a:ext>
                </a:extLst>
              </p:cNvPr>
              <p:cNvSpPr/>
              <p:nvPr/>
            </p:nvSpPr>
            <p:spPr>
              <a:xfrm>
                <a:off x="4396119" y="1923633"/>
                <a:ext cx="903142" cy="1039363"/>
              </a:xfrm>
              <a:custGeom>
                <a:avLst/>
                <a:gdLst>
                  <a:gd name="connsiteX0" fmla="*/ 538642 w 1052430"/>
                  <a:gd name="connsiteY0" fmla="*/ 0 h 1211168"/>
                  <a:gd name="connsiteX1" fmla="*/ 674202 w 1052430"/>
                  <a:gd name="connsiteY1" fmla="*/ 181282 h 1211168"/>
                  <a:gd name="connsiteX2" fmla="*/ 1004200 w 1052430"/>
                  <a:gd name="connsiteY2" fmla="*/ 867734 h 1211168"/>
                  <a:gd name="connsiteX3" fmla="*/ 1052430 w 1052430"/>
                  <a:gd name="connsiteY3" fmla="*/ 1055306 h 1211168"/>
                  <a:gd name="connsiteX4" fmla="*/ 377320 w 1052430"/>
                  <a:gd name="connsiteY4" fmla="*/ 1211168 h 1211168"/>
                  <a:gd name="connsiteX5" fmla="*/ 342028 w 1052430"/>
                  <a:gd name="connsiteY5" fmla="*/ 1073913 h 1211168"/>
                  <a:gd name="connsiteX6" fmla="*/ 99272 w 1052430"/>
                  <a:gd name="connsiteY6" fmla="*/ 568937 h 1211168"/>
                  <a:gd name="connsiteX7" fmla="*/ 0 w 1052430"/>
                  <a:gd name="connsiteY7" fmla="*/ 436183 h 1211168"/>
                  <a:gd name="connsiteX8" fmla="*/ 538642 w 1052430"/>
                  <a:gd name="connsiteY8" fmla="*/ 0 h 1211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2430" h="1211168">
                    <a:moveTo>
                      <a:pt x="538642" y="0"/>
                    </a:moveTo>
                    <a:lnTo>
                      <a:pt x="674202" y="181282"/>
                    </a:lnTo>
                    <a:cubicBezTo>
                      <a:pt x="815595" y="390571"/>
                      <a:pt x="927572" y="621365"/>
                      <a:pt x="1004200" y="867734"/>
                    </a:cubicBezTo>
                    <a:lnTo>
                      <a:pt x="1052430" y="1055306"/>
                    </a:lnTo>
                    <a:lnTo>
                      <a:pt x="377320" y="1211168"/>
                    </a:lnTo>
                    <a:lnTo>
                      <a:pt x="342028" y="1073913"/>
                    </a:lnTo>
                    <a:cubicBezTo>
                      <a:pt x="285658" y="892676"/>
                      <a:pt x="203285" y="722896"/>
                      <a:pt x="99272" y="568937"/>
                    </a:cubicBezTo>
                    <a:lnTo>
                      <a:pt x="0" y="436183"/>
                    </a:lnTo>
                    <a:lnTo>
                      <a:pt x="538642" y="0"/>
                    </a:lnTo>
                    <a:close/>
                  </a:path>
                </a:pathLst>
              </a:custGeom>
              <a:solidFill>
                <a:schemeClr val="accent2"/>
              </a:solidFill>
              <a:ln>
                <a:noFill/>
              </a:ln>
            </p:spPr>
            <p:style>
              <a:lnRef idx="0">
                <a:scrgbClr r="0" g="0" b="0"/>
              </a:lnRef>
              <a:fillRef idx="0">
                <a:scrgbClr r="0" g="0" b="0"/>
              </a:fillRef>
              <a:effectRef idx="0">
                <a:scrgbClr r="0" g="0" b="0"/>
              </a:effectRef>
              <a:fontRef idx="minor">
                <a:schemeClr val="lt1"/>
              </a:fontRef>
            </p:style>
            <p:txBody>
              <a:bodyPr wrap="square" rtlCol="0" anchor="ctr">
                <a:noAutofit/>
              </a:bodyPr>
              <a:lstStyle/>
              <a:p>
                <a:pPr algn="ctr"/>
                <a:endParaRPr lang="en-IN" sz="2400" dirty="0"/>
              </a:p>
            </p:txBody>
          </p:sp>
          <p:sp>
            <p:nvSpPr>
              <p:cNvPr id="17" name="Freeform 76">
                <a:extLst>
                  <a:ext uri="{FF2B5EF4-FFF2-40B4-BE49-F238E27FC236}">
                    <a16:creationId xmlns:a16="http://schemas.microsoft.com/office/drawing/2014/main" id="{803EE4B8-0C6C-4791-9E45-B479EA916D7A}"/>
                  </a:ext>
                </a:extLst>
              </p:cNvPr>
              <p:cNvSpPr/>
              <p:nvPr/>
            </p:nvSpPr>
            <p:spPr>
              <a:xfrm>
                <a:off x="4717849" y="2831987"/>
                <a:ext cx="637922" cy="969078"/>
              </a:xfrm>
              <a:custGeom>
                <a:avLst/>
                <a:gdLst>
                  <a:gd name="connsiteX0" fmla="*/ 675110 w 743370"/>
                  <a:gd name="connsiteY0" fmla="*/ 0 h 1129265"/>
                  <a:gd name="connsiteX1" fmla="*/ 690087 w 743370"/>
                  <a:gd name="connsiteY1" fmla="*/ 58249 h 1129265"/>
                  <a:gd name="connsiteX2" fmla="*/ 743370 w 743370"/>
                  <a:gd name="connsiteY2" fmla="*/ 586803 h 1129265"/>
                  <a:gd name="connsiteX3" fmla="*/ 690087 w 743370"/>
                  <a:gd name="connsiteY3" fmla="*/ 1115357 h 1129265"/>
                  <a:gd name="connsiteX4" fmla="*/ 686511 w 743370"/>
                  <a:gd name="connsiteY4" fmla="*/ 1129265 h 1129265"/>
                  <a:gd name="connsiteX5" fmla="*/ 8387 w 743370"/>
                  <a:gd name="connsiteY5" fmla="*/ 985126 h 1129265"/>
                  <a:gd name="connsiteX6" fmla="*/ 10830 w 743370"/>
                  <a:gd name="connsiteY6" fmla="*/ 975625 h 1129265"/>
                  <a:gd name="connsiteX7" fmla="*/ 50027 w 743370"/>
                  <a:gd name="connsiteY7" fmla="*/ 586803 h 1129265"/>
                  <a:gd name="connsiteX8" fmla="*/ 10830 w 743370"/>
                  <a:gd name="connsiteY8" fmla="*/ 197981 h 1129265"/>
                  <a:gd name="connsiteX9" fmla="*/ 0 w 743370"/>
                  <a:gd name="connsiteY9" fmla="*/ 155862 h 1129265"/>
                  <a:gd name="connsiteX10" fmla="*/ 675110 w 743370"/>
                  <a:gd name="connsiteY10" fmla="*/ 0 h 1129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43370" h="1129265">
                    <a:moveTo>
                      <a:pt x="675110" y="0"/>
                    </a:moveTo>
                    <a:lnTo>
                      <a:pt x="690087" y="58249"/>
                    </a:lnTo>
                    <a:cubicBezTo>
                      <a:pt x="725023" y="228977"/>
                      <a:pt x="743370" y="405747"/>
                      <a:pt x="743370" y="586803"/>
                    </a:cubicBezTo>
                    <a:cubicBezTo>
                      <a:pt x="743370" y="767859"/>
                      <a:pt x="725023" y="944630"/>
                      <a:pt x="690087" y="1115357"/>
                    </a:cubicBezTo>
                    <a:lnTo>
                      <a:pt x="686511" y="1129265"/>
                    </a:lnTo>
                    <a:lnTo>
                      <a:pt x="8387" y="985126"/>
                    </a:lnTo>
                    <a:lnTo>
                      <a:pt x="10830" y="975625"/>
                    </a:lnTo>
                    <a:cubicBezTo>
                      <a:pt x="36531" y="850032"/>
                      <a:pt x="50027" y="719994"/>
                      <a:pt x="50027" y="586803"/>
                    </a:cubicBezTo>
                    <a:cubicBezTo>
                      <a:pt x="50027" y="453613"/>
                      <a:pt x="36531" y="323574"/>
                      <a:pt x="10830" y="197981"/>
                    </a:cubicBezTo>
                    <a:lnTo>
                      <a:pt x="0" y="155862"/>
                    </a:lnTo>
                    <a:lnTo>
                      <a:pt x="675110" y="0"/>
                    </a:lnTo>
                    <a:close/>
                  </a:path>
                </a:pathLst>
              </a:custGeom>
              <a:solidFill>
                <a:schemeClr val="accent5"/>
              </a:solidFill>
              <a:ln>
                <a:noFill/>
              </a:ln>
            </p:spPr>
            <p:style>
              <a:lnRef idx="0">
                <a:scrgbClr r="0" g="0" b="0"/>
              </a:lnRef>
              <a:fillRef idx="0">
                <a:scrgbClr r="0" g="0" b="0"/>
              </a:fillRef>
              <a:effectRef idx="0">
                <a:scrgbClr r="0" g="0" b="0"/>
              </a:effectRef>
              <a:fontRef idx="minor">
                <a:schemeClr val="lt1"/>
              </a:fontRef>
            </p:style>
            <p:txBody>
              <a:bodyPr wrap="square" rtlCol="0" anchor="ctr">
                <a:noAutofit/>
              </a:bodyPr>
              <a:lstStyle/>
              <a:p>
                <a:pPr algn="ctr"/>
                <a:endParaRPr lang="en-IN" sz="2400" dirty="0"/>
              </a:p>
            </p:txBody>
          </p:sp>
          <p:sp>
            <p:nvSpPr>
              <p:cNvPr id="18" name="Freeform 30">
                <a:extLst>
                  <a:ext uri="{FF2B5EF4-FFF2-40B4-BE49-F238E27FC236}">
                    <a16:creationId xmlns:a16="http://schemas.microsoft.com/office/drawing/2014/main" id="{58439108-BE4F-4085-BEA1-0231E8A11BAB}"/>
                  </a:ext>
                </a:extLst>
              </p:cNvPr>
              <p:cNvSpPr/>
              <p:nvPr/>
            </p:nvSpPr>
            <p:spPr>
              <a:xfrm>
                <a:off x="4410135" y="3682111"/>
                <a:ext cx="895624" cy="1035899"/>
              </a:xfrm>
              <a:custGeom>
                <a:avLst/>
                <a:gdLst>
                  <a:gd name="connsiteX0" fmla="*/ 365545 w 1043669"/>
                  <a:gd name="connsiteY0" fmla="*/ 0 h 1207132"/>
                  <a:gd name="connsiteX1" fmla="*/ 1043669 w 1043669"/>
                  <a:gd name="connsiteY1" fmla="*/ 144139 h 1207132"/>
                  <a:gd name="connsiteX2" fmla="*/ 984039 w 1043669"/>
                  <a:gd name="connsiteY2" fmla="*/ 376048 h 1207132"/>
                  <a:gd name="connsiteX3" fmla="*/ 654041 w 1043669"/>
                  <a:gd name="connsiteY3" fmla="*/ 1062500 h 1207132"/>
                  <a:gd name="connsiteX4" fmla="*/ 545888 w 1043669"/>
                  <a:gd name="connsiteY4" fmla="*/ 1207132 h 1207132"/>
                  <a:gd name="connsiteX5" fmla="*/ 0 w 1043669"/>
                  <a:gd name="connsiteY5" fmla="*/ 780638 h 1207132"/>
                  <a:gd name="connsiteX6" fmla="*/ 79111 w 1043669"/>
                  <a:gd name="connsiteY6" fmla="*/ 674845 h 1207132"/>
                  <a:gd name="connsiteX7" fmla="*/ 321867 w 1043669"/>
                  <a:gd name="connsiteY7" fmla="*/ 169869 h 1207132"/>
                  <a:gd name="connsiteX8" fmla="*/ 365545 w 1043669"/>
                  <a:gd name="connsiteY8" fmla="*/ 0 h 1207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669" h="1207132">
                    <a:moveTo>
                      <a:pt x="365545" y="0"/>
                    </a:moveTo>
                    <a:lnTo>
                      <a:pt x="1043669" y="144139"/>
                    </a:lnTo>
                    <a:lnTo>
                      <a:pt x="984039" y="376048"/>
                    </a:lnTo>
                    <a:cubicBezTo>
                      <a:pt x="907411" y="622417"/>
                      <a:pt x="795434" y="853212"/>
                      <a:pt x="654041" y="1062500"/>
                    </a:cubicBezTo>
                    <a:lnTo>
                      <a:pt x="545888" y="1207132"/>
                    </a:lnTo>
                    <a:lnTo>
                      <a:pt x="0" y="780638"/>
                    </a:lnTo>
                    <a:lnTo>
                      <a:pt x="79111" y="674845"/>
                    </a:lnTo>
                    <a:cubicBezTo>
                      <a:pt x="183124" y="520886"/>
                      <a:pt x="265497" y="351106"/>
                      <a:pt x="321867" y="169869"/>
                    </a:cubicBezTo>
                    <a:lnTo>
                      <a:pt x="365545" y="0"/>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wrap="square" rtlCol="0" anchor="ctr">
                <a:noAutofit/>
              </a:bodyPr>
              <a:lstStyle/>
              <a:p>
                <a:pPr algn="ctr"/>
                <a:endParaRPr lang="en-IN" sz="2400" dirty="0"/>
              </a:p>
            </p:txBody>
          </p:sp>
          <p:sp>
            <p:nvSpPr>
              <p:cNvPr id="19" name="Freeform 26">
                <a:extLst>
                  <a:ext uri="{FF2B5EF4-FFF2-40B4-BE49-F238E27FC236}">
                    <a16:creationId xmlns:a16="http://schemas.microsoft.com/office/drawing/2014/main" id="{B121D3DC-1FFA-4981-B6F8-56E3FC5DE3BD}"/>
                  </a:ext>
                </a:extLst>
              </p:cNvPr>
              <p:cNvSpPr/>
              <p:nvPr/>
            </p:nvSpPr>
            <p:spPr>
              <a:xfrm>
                <a:off x="3830835" y="4362307"/>
                <a:ext cx="1043209" cy="999500"/>
              </a:xfrm>
              <a:custGeom>
                <a:avLst/>
                <a:gdLst>
                  <a:gd name="connsiteX0" fmla="*/ 669763 w 1215650"/>
                  <a:gd name="connsiteY0" fmla="*/ 0 h 1164716"/>
                  <a:gd name="connsiteX1" fmla="*/ 1215650 w 1215650"/>
                  <a:gd name="connsiteY1" fmla="*/ 426494 h 1164716"/>
                  <a:gd name="connsiteX2" fmla="*/ 1176238 w 1215650"/>
                  <a:gd name="connsiteY2" fmla="*/ 479198 h 1164716"/>
                  <a:gd name="connsiteX3" fmla="*/ 402586 w 1215650"/>
                  <a:gd name="connsiteY3" fmla="*/ 1117058 h 1164716"/>
                  <a:gd name="connsiteX4" fmla="*/ 303656 w 1215650"/>
                  <a:gd name="connsiteY4" fmla="*/ 1164716 h 1164716"/>
                  <a:gd name="connsiteX5" fmla="*/ 0 w 1215650"/>
                  <a:gd name="connsiteY5" fmla="*/ 542130 h 1164716"/>
                  <a:gd name="connsiteX6" fmla="*/ 72098 w 1215650"/>
                  <a:gd name="connsiteY6" fmla="*/ 507398 h 1164716"/>
                  <a:gd name="connsiteX7" fmla="*/ 641221 w 1215650"/>
                  <a:gd name="connsiteY7" fmla="*/ 38167 h 1164716"/>
                  <a:gd name="connsiteX8" fmla="*/ 669763 w 1215650"/>
                  <a:gd name="connsiteY8" fmla="*/ 0 h 116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650" h="1164716">
                    <a:moveTo>
                      <a:pt x="669763" y="0"/>
                    </a:moveTo>
                    <a:lnTo>
                      <a:pt x="1215650" y="426494"/>
                    </a:lnTo>
                    <a:lnTo>
                      <a:pt x="1176238" y="479198"/>
                    </a:lnTo>
                    <a:cubicBezTo>
                      <a:pt x="962447" y="738254"/>
                      <a:pt x="699876" y="955561"/>
                      <a:pt x="402586" y="1117058"/>
                    </a:cubicBezTo>
                    <a:lnTo>
                      <a:pt x="303656" y="1164716"/>
                    </a:lnTo>
                    <a:lnTo>
                      <a:pt x="0" y="542130"/>
                    </a:lnTo>
                    <a:lnTo>
                      <a:pt x="72098" y="507398"/>
                    </a:lnTo>
                    <a:cubicBezTo>
                      <a:pt x="290793" y="388595"/>
                      <a:pt x="483949" y="228737"/>
                      <a:pt x="641221" y="38167"/>
                    </a:cubicBezTo>
                    <a:lnTo>
                      <a:pt x="669763" y="0"/>
                    </a:lnTo>
                    <a:close/>
                  </a:path>
                </a:pathLst>
              </a:custGeom>
              <a:solidFill>
                <a:schemeClr val="accent3"/>
              </a:solidFill>
              <a:ln>
                <a:noFill/>
              </a:ln>
            </p:spPr>
            <p:style>
              <a:lnRef idx="0">
                <a:scrgbClr r="0" g="0" b="0"/>
              </a:lnRef>
              <a:fillRef idx="0">
                <a:scrgbClr r="0" g="0" b="0"/>
              </a:fillRef>
              <a:effectRef idx="0">
                <a:scrgbClr r="0" g="0" b="0"/>
              </a:effectRef>
              <a:fontRef idx="minor">
                <a:schemeClr val="lt1"/>
              </a:fontRef>
            </p:style>
            <p:txBody>
              <a:bodyPr wrap="square" rtlCol="0" anchor="ctr">
                <a:noAutofit/>
              </a:bodyPr>
              <a:lstStyle/>
              <a:p>
                <a:pPr algn="ctr"/>
                <a:endParaRPr lang="en-IN" sz="2400" dirty="0"/>
              </a:p>
            </p:txBody>
          </p:sp>
          <p:sp>
            <p:nvSpPr>
              <p:cNvPr id="20" name="Freeform 22">
                <a:extLst>
                  <a:ext uri="{FF2B5EF4-FFF2-40B4-BE49-F238E27FC236}">
                    <a16:creationId xmlns:a16="http://schemas.microsoft.com/office/drawing/2014/main" id="{C6AB71FF-31BE-41BB-B7A4-58E88834C4D6}"/>
                  </a:ext>
                </a:extLst>
              </p:cNvPr>
              <p:cNvSpPr/>
              <p:nvPr/>
            </p:nvSpPr>
            <p:spPr>
              <a:xfrm>
                <a:off x="3107595" y="4823282"/>
                <a:ext cx="981031" cy="762767"/>
              </a:xfrm>
              <a:custGeom>
                <a:avLst/>
                <a:gdLst>
                  <a:gd name="connsiteX0" fmla="*/ 839539 w 1143194"/>
                  <a:gd name="connsiteY0" fmla="*/ 0 h 888851"/>
                  <a:gd name="connsiteX1" fmla="*/ 1143194 w 1143194"/>
                  <a:gd name="connsiteY1" fmla="*/ 622587 h 888851"/>
                  <a:gd name="connsiteX2" fmla="*/ 1018002 w 1143194"/>
                  <a:gd name="connsiteY2" fmla="*/ 682895 h 888851"/>
                  <a:gd name="connsiteX3" fmla="*/ 265300 w 1143194"/>
                  <a:gd name="connsiteY3" fmla="*/ 875455 h 888851"/>
                  <a:gd name="connsiteX4" fmla="*/ 0 w 1143194"/>
                  <a:gd name="connsiteY4" fmla="*/ 888851 h 888851"/>
                  <a:gd name="connsiteX5" fmla="*/ 0 w 1143194"/>
                  <a:gd name="connsiteY5" fmla="*/ 195508 h 888851"/>
                  <a:gd name="connsiteX6" fmla="*/ 194410 w 1143194"/>
                  <a:gd name="connsiteY6" fmla="*/ 185691 h 888851"/>
                  <a:gd name="connsiteX7" fmla="*/ 748121 w 1143194"/>
                  <a:gd name="connsiteY7" fmla="*/ 44038 h 888851"/>
                  <a:gd name="connsiteX8" fmla="*/ 839539 w 1143194"/>
                  <a:gd name="connsiteY8" fmla="*/ 0 h 888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194" h="888851">
                    <a:moveTo>
                      <a:pt x="839539" y="0"/>
                    </a:moveTo>
                    <a:lnTo>
                      <a:pt x="1143194" y="622587"/>
                    </a:lnTo>
                    <a:lnTo>
                      <a:pt x="1018002" y="682895"/>
                    </a:lnTo>
                    <a:cubicBezTo>
                      <a:pt x="782675" y="782430"/>
                      <a:pt x="529797" y="848594"/>
                      <a:pt x="265300" y="875455"/>
                    </a:cubicBezTo>
                    <a:lnTo>
                      <a:pt x="0" y="888851"/>
                    </a:lnTo>
                    <a:lnTo>
                      <a:pt x="0" y="195508"/>
                    </a:lnTo>
                    <a:lnTo>
                      <a:pt x="194410" y="185691"/>
                    </a:lnTo>
                    <a:cubicBezTo>
                      <a:pt x="388983" y="165932"/>
                      <a:pt x="575008" y="117259"/>
                      <a:pt x="748121" y="44038"/>
                    </a:cubicBezTo>
                    <a:lnTo>
                      <a:pt x="839539" y="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N" sz="2400" dirty="0"/>
              </a:p>
            </p:txBody>
          </p:sp>
          <p:sp>
            <p:nvSpPr>
              <p:cNvPr id="21" name="Oval 20">
                <a:extLst>
                  <a:ext uri="{FF2B5EF4-FFF2-40B4-BE49-F238E27FC236}">
                    <a16:creationId xmlns:a16="http://schemas.microsoft.com/office/drawing/2014/main" id="{A085D29A-1240-4496-BCAA-91DEEA3D02A1}"/>
                  </a:ext>
                </a:extLst>
              </p:cNvPr>
              <p:cNvSpPr/>
              <p:nvPr/>
            </p:nvSpPr>
            <p:spPr>
              <a:xfrm>
                <a:off x="1449521" y="1679922"/>
                <a:ext cx="3311258" cy="3311258"/>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p>
            </p:txBody>
          </p:sp>
        </p:grpSp>
      </p:grpSp>
      <p:sp>
        <p:nvSpPr>
          <p:cNvPr id="96" name="Rectangle 95">
            <a:extLst>
              <a:ext uri="{FF2B5EF4-FFF2-40B4-BE49-F238E27FC236}">
                <a16:creationId xmlns:a16="http://schemas.microsoft.com/office/drawing/2014/main" id="{BBF6A4D3-6B29-4804-85E6-FD06C3832239}"/>
              </a:ext>
            </a:extLst>
          </p:cNvPr>
          <p:cNvSpPr/>
          <p:nvPr userDrawn="1"/>
        </p:nvSpPr>
        <p:spPr>
          <a:xfrm>
            <a:off x="0" y="6684170"/>
            <a:ext cx="12192000" cy="18033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2565847318"/>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 Master Brand">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3894457958"/>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meline Example - Master Brand">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48573671-7727-B04D-B685-A20E33DC679A}"/>
              </a:ext>
            </a:extLst>
          </p:cNvPr>
          <p:cNvCxnSpPr>
            <a:cxnSpLocks/>
          </p:cNvCxnSpPr>
          <p:nvPr/>
        </p:nvCxnSpPr>
        <p:spPr>
          <a:xfrm>
            <a:off x="461319" y="998547"/>
            <a:ext cx="11382339" cy="0"/>
          </a:xfrm>
          <a:prstGeom prst="line">
            <a:avLst/>
          </a:prstGeom>
        </p:spPr>
        <p:style>
          <a:lnRef idx="1">
            <a:schemeClr val="dk1"/>
          </a:lnRef>
          <a:fillRef idx="0">
            <a:schemeClr val="dk1"/>
          </a:fillRef>
          <a:effectRef idx="0">
            <a:schemeClr val="dk1"/>
          </a:effectRef>
          <a:fontRef idx="minor">
            <a:schemeClr val="tx1"/>
          </a:fontRef>
        </p:style>
      </p:cxnSp>
      <p:sp>
        <p:nvSpPr>
          <p:cNvPr id="6" name="Rectangle 5">
            <a:extLst>
              <a:ext uri="{FF2B5EF4-FFF2-40B4-BE49-F238E27FC236}">
                <a16:creationId xmlns:a16="http://schemas.microsoft.com/office/drawing/2014/main" id="{AED6A62B-BA9F-41EF-8E6C-DD3A7568563B}"/>
              </a:ext>
            </a:extLst>
          </p:cNvPr>
          <p:cNvSpPr/>
          <p:nvPr userDrawn="1"/>
        </p:nvSpPr>
        <p:spPr>
          <a:xfrm>
            <a:off x="0" y="6684170"/>
            <a:ext cx="12192000" cy="18033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28389443"/>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able Example - Master Brand">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9540CD35-C6FC-0D4F-B632-9E99B9CEF523}"/>
              </a:ext>
            </a:extLst>
          </p:cNvPr>
          <p:cNvCxnSpPr>
            <a:cxnSpLocks/>
          </p:cNvCxnSpPr>
          <p:nvPr/>
        </p:nvCxnSpPr>
        <p:spPr>
          <a:xfrm>
            <a:off x="461319" y="998547"/>
            <a:ext cx="11382339" cy="0"/>
          </a:xfrm>
          <a:prstGeom prst="line">
            <a:avLst/>
          </a:prstGeom>
        </p:spPr>
        <p:style>
          <a:lnRef idx="1">
            <a:schemeClr val="dk1"/>
          </a:lnRef>
          <a:fillRef idx="0">
            <a:schemeClr val="dk1"/>
          </a:fillRef>
          <a:effectRef idx="0">
            <a:schemeClr val="dk1"/>
          </a:effectRef>
          <a:fontRef idx="minor">
            <a:schemeClr val="tx1"/>
          </a:fontRef>
        </p:style>
      </p:cxnSp>
      <p:sp>
        <p:nvSpPr>
          <p:cNvPr id="5" name="Title 1">
            <a:extLst>
              <a:ext uri="{FF2B5EF4-FFF2-40B4-BE49-F238E27FC236}">
                <a16:creationId xmlns:a16="http://schemas.microsoft.com/office/drawing/2014/main" id="{B2C27337-D35C-3F43-BE06-57A36BB8846C}"/>
              </a:ext>
            </a:extLst>
          </p:cNvPr>
          <p:cNvSpPr>
            <a:spLocks noGrp="1"/>
          </p:cNvSpPr>
          <p:nvPr>
            <p:ph type="title" hasCustomPrompt="1"/>
          </p:nvPr>
        </p:nvSpPr>
        <p:spPr>
          <a:xfrm>
            <a:off x="461319" y="143554"/>
            <a:ext cx="10322295" cy="739316"/>
          </a:xfrm>
          <a:prstGeom prst="rect">
            <a:avLst/>
          </a:prstGeom>
        </p:spPr>
        <p:txBody>
          <a:bodyPr anchor="ctr"/>
          <a:lstStyle>
            <a:lvl1pPr>
              <a:defRPr sz="2800">
                <a:solidFill>
                  <a:schemeClr val="accent2"/>
                </a:solidFill>
                <a:latin typeface="Verdana" panose="020B0604030504040204" pitchFamily="34" charset="0"/>
                <a:ea typeface="Verdana" panose="020B0604030504040204" pitchFamily="34" charset="0"/>
                <a:cs typeface="Verdana" panose="020B0604030504040204" pitchFamily="34" charset="0"/>
              </a:defRPr>
            </a:lvl1pPr>
          </a:lstStyle>
          <a:p>
            <a:r>
              <a:rPr lang="en-US"/>
              <a:t>Table Examples</a:t>
            </a:r>
          </a:p>
        </p:txBody>
      </p:sp>
      <p:sp>
        <p:nvSpPr>
          <p:cNvPr id="6" name="Rectangle 5">
            <a:extLst>
              <a:ext uri="{FF2B5EF4-FFF2-40B4-BE49-F238E27FC236}">
                <a16:creationId xmlns:a16="http://schemas.microsoft.com/office/drawing/2014/main" id="{3844D436-7E96-4DE1-9F20-8049BC02A276}"/>
              </a:ext>
            </a:extLst>
          </p:cNvPr>
          <p:cNvSpPr/>
          <p:nvPr userDrawn="1"/>
        </p:nvSpPr>
        <p:spPr>
          <a:xfrm>
            <a:off x="0" y="6684170"/>
            <a:ext cx="12192000" cy="18033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1527867430"/>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hart Example - Master Bran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BA6452AF-8B72-F549-9889-5818E0B655D7}"/>
              </a:ext>
            </a:extLst>
          </p:cNvPr>
          <p:cNvCxnSpPr>
            <a:cxnSpLocks/>
          </p:cNvCxnSpPr>
          <p:nvPr/>
        </p:nvCxnSpPr>
        <p:spPr>
          <a:xfrm>
            <a:off x="461319" y="998547"/>
            <a:ext cx="11382339" cy="0"/>
          </a:xfrm>
          <a:prstGeom prst="line">
            <a:avLst/>
          </a:prstGeom>
        </p:spPr>
        <p:style>
          <a:lnRef idx="1">
            <a:schemeClr val="dk1"/>
          </a:lnRef>
          <a:fillRef idx="0">
            <a:schemeClr val="dk1"/>
          </a:fillRef>
          <a:effectRef idx="0">
            <a:schemeClr val="dk1"/>
          </a:effectRef>
          <a:fontRef idx="minor">
            <a:schemeClr val="tx1"/>
          </a:fontRef>
        </p:style>
      </p:cxnSp>
      <p:sp>
        <p:nvSpPr>
          <p:cNvPr id="7" name="Title 1">
            <a:extLst>
              <a:ext uri="{FF2B5EF4-FFF2-40B4-BE49-F238E27FC236}">
                <a16:creationId xmlns:a16="http://schemas.microsoft.com/office/drawing/2014/main" id="{2A89D66E-5942-5D40-A6C3-9CE9C7E99DAD}"/>
              </a:ext>
            </a:extLst>
          </p:cNvPr>
          <p:cNvSpPr>
            <a:spLocks noGrp="1"/>
          </p:cNvSpPr>
          <p:nvPr>
            <p:ph type="title" hasCustomPrompt="1"/>
          </p:nvPr>
        </p:nvSpPr>
        <p:spPr>
          <a:xfrm>
            <a:off x="461319" y="143554"/>
            <a:ext cx="10322295" cy="739316"/>
          </a:xfrm>
          <a:prstGeom prst="rect">
            <a:avLst/>
          </a:prstGeom>
        </p:spPr>
        <p:txBody>
          <a:bodyPr anchor="ctr"/>
          <a:lstStyle>
            <a:lvl1pPr>
              <a:defRPr sz="2800">
                <a:solidFill>
                  <a:schemeClr val="accent2"/>
                </a:solidFill>
                <a:latin typeface="Verdana" panose="020B0604030504040204" pitchFamily="34" charset="0"/>
                <a:ea typeface="Verdana" panose="020B0604030504040204" pitchFamily="34" charset="0"/>
                <a:cs typeface="Verdana" panose="020B0604030504040204" pitchFamily="34" charset="0"/>
              </a:defRPr>
            </a:lvl1pPr>
          </a:lstStyle>
          <a:p>
            <a:r>
              <a:rPr lang="en-US"/>
              <a:t>Chart Examples</a:t>
            </a:r>
          </a:p>
        </p:txBody>
      </p:sp>
      <p:sp>
        <p:nvSpPr>
          <p:cNvPr id="6" name="Rectangle 5">
            <a:extLst>
              <a:ext uri="{FF2B5EF4-FFF2-40B4-BE49-F238E27FC236}">
                <a16:creationId xmlns:a16="http://schemas.microsoft.com/office/drawing/2014/main" id="{1669A686-29B8-4976-8A54-17B480C281B0}"/>
              </a:ext>
            </a:extLst>
          </p:cNvPr>
          <p:cNvSpPr/>
          <p:nvPr userDrawn="1"/>
        </p:nvSpPr>
        <p:spPr>
          <a:xfrm>
            <a:off x="0" y="6684170"/>
            <a:ext cx="12192000" cy="18033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3502012093"/>
      </p:ext>
    </p:extLst>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LIDE - Blue Block Plu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E46DC9A-32B7-9F4D-8B4A-3352812DE90B}"/>
              </a:ext>
            </a:extLst>
          </p:cNvPr>
          <p:cNvSpPr/>
          <p:nvPr/>
        </p:nvSpPr>
        <p:spPr>
          <a:xfrm>
            <a:off x="470844" y="6075656"/>
            <a:ext cx="11216331" cy="7823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0" i="0" dirty="0">
              <a:latin typeface="Verdana Regular"/>
            </a:endParaRPr>
          </a:p>
        </p:txBody>
      </p:sp>
      <p:sp>
        <p:nvSpPr>
          <p:cNvPr id="11" name="Rectangle 10">
            <a:extLst>
              <a:ext uri="{FF2B5EF4-FFF2-40B4-BE49-F238E27FC236}">
                <a16:creationId xmlns:a16="http://schemas.microsoft.com/office/drawing/2014/main" id="{8D1F99FC-4ECD-1040-9048-E6D54874D904}"/>
              </a:ext>
            </a:extLst>
          </p:cNvPr>
          <p:cNvSpPr/>
          <p:nvPr/>
        </p:nvSpPr>
        <p:spPr>
          <a:xfrm>
            <a:off x="10498668" y="1"/>
            <a:ext cx="1693333" cy="13384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dirty="0">
              <a:latin typeface="Verdana Regular"/>
            </a:endParaRPr>
          </a:p>
        </p:txBody>
      </p:sp>
      <p:sp>
        <p:nvSpPr>
          <p:cNvPr id="18" name="Text Placeholder 15">
            <a:extLst>
              <a:ext uri="{FF2B5EF4-FFF2-40B4-BE49-F238E27FC236}">
                <a16:creationId xmlns:a16="http://schemas.microsoft.com/office/drawing/2014/main" id="{8AA95983-F363-CD4C-B86F-3B968A61CDA8}"/>
              </a:ext>
            </a:extLst>
          </p:cNvPr>
          <p:cNvSpPr>
            <a:spLocks noGrp="1"/>
          </p:cNvSpPr>
          <p:nvPr>
            <p:ph type="body" sz="quarter" idx="16" hasCustomPrompt="1"/>
          </p:nvPr>
        </p:nvSpPr>
        <p:spPr>
          <a:xfrm>
            <a:off x="2831705" y="1978977"/>
            <a:ext cx="5437655" cy="244673"/>
          </a:xfrm>
          <a:prstGeom prst="rect">
            <a:avLst/>
          </a:prstGeom>
        </p:spPr>
        <p:txBody>
          <a:bodyPr lIns="91432" tIns="45716" rIns="91432" bIns="45716" anchor="t"/>
          <a:lstStyle>
            <a:lvl1pPr marL="0" indent="0">
              <a:spcBef>
                <a:spcPts val="0"/>
              </a:spcBef>
              <a:buFontTx/>
              <a:buNone/>
              <a:defRPr sz="1200" b="0" i="0">
                <a:solidFill>
                  <a:schemeClr val="bg1"/>
                </a:solidFill>
                <a:latin typeface="Verdana Regular"/>
              </a:defRPr>
            </a:lvl1pPr>
          </a:lstStyle>
          <a:p>
            <a:pPr lvl="0"/>
            <a:r>
              <a:rPr lang="en-US"/>
              <a:t>Click to edit lead-in</a:t>
            </a:r>
          </a:p>
        </p:txBody>
      </p:sp>
      <p:sp>
        <p:nvSpPr>
          <p:cNvPr id="19" name="Text Placeholder 17">
            <a:extLst>
              <a:ext uri="{FF2B5EF4-FFF2-40B4-BE49-F238E27FC236}">
                <a16:creationId xmlns:a16="http://schemas.microsoft.com/office/drawing/2014/main" id="{C3104062-07AF-CD41-8382-1C3EA610DB06}"/>
              </a:ext>
            </a:extLst>
          </p:cNvPr>
          <p:cNvSpPr>
            <a:spLocks noGrp="1"/>
          </p:cNvSpPr>
          <p:nvPr>
            <p:ph type="body" sz="quarter" idx="14" hasCustomPrompt="1"/>
          </p:nvPr>
        </p:nvSpPr>
        <p:spPr>
          <a:xfrm>
            <a:off x="2831705" y="5124623"/>
            <a:ext cx="5545519" cy="544728"/>
          </a:xfrm>
          <a:prstGeom prst="rect">
            <a:avLst/>
          </a:prstGeom>
        </p:spPr>
        <p:txBody>
          <a:bodyPr lIns="91432" tIns="45716" rIns="91432" bIns="45716"/>
          <a:lstStyle>
            <a:lvl1pPr marL="0" indent="0">
              <a:spcBef>
                <a:spcPts val="0"/>
              </a:spcBef>
              <a:buFontTx/>
              <a:buNone/>
              <a:defRPr sz="1600" b="0" i="0" baseline="0">
                <a:solidFill>
                  <a:schemeClr val="bg1">
                    <a:lumMod val="50000"/>
                  </a:schemeClr>
                </a:solidFill>
                <a:latin typeface="Verdana Regular"/>
              </a:defRPr>
            </a:lvl1pPr>
          </a:lstStyle>
          <a:p>
            <a:pPr lvl="0"/>
            <a:r>
              <a:rPr lang="en-US"/>
              <a:t>Click to edit sub-title </a:t>
            </a:r>
          </a:p>
        </p:txBody>
      </p:sp>
      <p:sp>
        <p:nvSpPr>
          <p:cNvPr id="20" name="Subtitle 2">
            <a:extLst>
              <a:ext uri="{FF2B5EF4-FFF2-40B4-BE49-F238E27FC236}">
                <a16:creationId xmlns:a16="http://schemas.microsoft.com/office/drawing/2014/main" id="{CB2E01A9-FA34-9448-81E0-6D4BBDA1B1E2}"/>
              </a:ext>
            </a:extLst>
          </p:cNvPr>
          <p:cNvSpPr>
            <a:spLocks noGrp="1"/>
          </p:cNvSpPr>
          <p:nvPr>
            <p:ph type="subTitle" idx="1" hasCustomPrompt="1"/>
          </p:nvPr>
        </p:nvSpPr>
        <p:spPr>
          <a:xfrm>
            <a:off x="2831704" y="2630175"/>
            <a:ext cx="5437653" cy="579269"/>
          </a:xfrm>
          <a:prstGeom prst="rect">
            <a:avLst/>
          </a:prstGeom>
        </p:spPr>
        <p:txBody>
          <a:bodyPr lIns="91432" tIns="45716" rIns="91432" bIns="45716" anchor="t"/>
          <a:lstStyle>
            <a:lvl1pPr marL="0" indent="0" algn="l">
              <a:lnSpc>
                <a:spcPct val="100000"/>
              </a:lnSpc>
              <a:spcBef>
                <a:spcPts val="0"/>
              </a:spcBef>
              <a:buNone/>
              <a:defRPr sz="3200" b="0" i="0" baseline="0">
                <a:solidFill>
                  <a:schemeClr val="bg1"/>
                </a:solidFill>
                <a:latin typeface="Verdana Regular"/>
              </a:defRPr>
            </a:lvl1pPr>
            <a:lvl2pPr marL="457151" indent="0" algn="ctr">
              <a:buNone/>
              <a:defRPr/>
            </a:lvl2pPr>
            <a:lvl3pPr marL="914301" indent="0" algn="ctr">
              <a:buNone/>
              <a:defRPr/>
            </a:lvl3pPr>
            <a:lvl4pPr marL="1371451" indent="0" algn="ctr">
              <a:buNone/>
              <a:defRPr/>
            </a:lvl4pPr>
            <a:lvl5pPr marL="1828601" indent="0" algn="ctr">
              <a:buNone/>
              <a:defRPr/>
            </a:lvl5pPr>
            <a:lvl6pPr marL="2285752" indent="0" algn="ctr">
              <a:buNone/>
              <a:defRPr/>
            </a:lvl6pPr>
            <a:lvl7pPr marL="2742902" indent="0" algn="ctr">
              <a:buNone/>
              <a:defRPr/>
            </a:lvl7pPr>
            <a:lvl8pPr marL="3200052" indent="0" algn="ctr">
              <a:buNone/>
              <a:defRPr/>
            </a:lvl8pPr>
            <a:lvl9pPr marL="3657203" indent="0" algn="ctr">
              <a:buNone/>
              <a:defRPr/>
            </a:lvl9pPr>
          </a:lstStyle>
          <a:p>
            <a:r>
              <a:rPr lang="en-US"/>
              <a:t>Click to edit Title</a:t>
            </a:r>
          </a:p>
        </p:txBody>
      </p:sp>
    </p:spTree>
    <p:custDataLst>
      <p:tags r:id="rId1"/>
    </p:custDataLst>
    <p:extLst>
      <p:ext uri="{BB962C8B-B14F-4D97-AF65-F5344CB8AC3E}">
        <p14:creationId xmlns:p14="http://schemas.microsoft.com/office/powerpoint/2010/main" val="737228805"/>
      </p:ext>
    </p:extLst>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SLIDE2 - Blue Block Plus">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0A69E32D-5FF6-7C4D-84E0-D83D6BDC491D}"/>
              </a:ext>
            </a:extLst>
          </p:cNvPr>
          <p:cNvSpPr/>
          <p:nvPr/>
        </p:nvSpPr>
        <p:spPr>
          <a:xfrm>
            <a:off x="470844" y="6075656"/>
            <a:ext cx="11216331" cy="7823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0" i="0" dirty="0">
              <a:latin typeface="Verdana Regular"/>
            </a:endParaRPr>
          </a:p>
        </p:txBody>
      </p:sp>
      <p:sp>
        <p:nvSpPr>
          <p:cNvPr id="8" name="Rectangle">
            <a:extLst>
              <a:ext uri="{FF2B5EF4-FFF2-40B4-BE49-F238E27FC236}">
                <a16:creationId xmlns:a16="http://schemas.microsoft.com/office/drawing/2014/main" id="{083644F1-CA6B-164D-AFEA-8D0BFE02AE07}"/>
              </a:ext>
            </a:extLst>
          </p:cNvPr>
          <p:cNvSpPr/>
          <p:nvPr/>
        </p:nvSpPr>
        <p:spPr>
          <a:xfrm rot="10800000">
            <a:off x="3" y="0"/>
            <a:ext cx="2663685" cy="6858000"/>
          </a:xfrm>
          <a:prstGeom prst="rect">
            <a:avLst/>
          </a:prstGeom>
          <a:solidFill>
            <a:schemeClr val="bg1">
              <a:lumMod val="95000"/>
            </a:schemeClr>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b="0" i="0" dirty="0">
              <a:solidFill>
                <a:schemeClr val="bg1">
                  <a:lumMod val="95000"/>
                </a:schemeClr>
              </a:solidFill>
              <a:latin typeface="Verdana Regular"/>
            </a:endParaRPr>
          </a:p>
        </p:txBody>
      </p:sp>
      <p:sp>
        <p:nvSpPr>
          <p:cNvPr id="3" name="Rectangle 2">
            <a:extLst>
              <a:ext uri="{FF2B5EF4-FFF2-40B4-BE49-F238E27FC236}">
                <a16:creationId xmlns:a16="http://schemas.microsoft.com/office/drawing/2014/main" id="{B8E51175-2338-074B-BBCA-159142ABE17F}"/>
              </a:ext>
            </a:extLst>
          </p:cNvPr>
          <p:cNvSpPr/>
          <p:nvPr/>
        </p:nvSpPr>
        <p:spPr>
          <a:xfrm>
            <a:off x="10498668" y="1"/>
            <a:ext cx="1693333" cy="13384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dirty="0">
              <a:latin typeface="Verdana Regular"/>
            </a:endParaRPr>
          </a:p>
        </p:txBody>
      </p:sp>
      <p:sp>
        <p:nvSpPr>
          <p:cNvPr id="18" name="Rectangle">
            <a:extLst>
              <a:ext uri="{FF2B5EF4-FFF2-40B4-BE49-F238E27FC236}">
                <a16:creationId xmlns:a16="http://schemas.microsoft.com/office/drawing/2014/main" id="{1BB2F2E6-39BE-4342-98A3-8CAB1024FE3B}"/>
              </a:ext>
            </a:extLst>
          </p:cNvPr>
          <p:cNvSpPr/>
          <p:nvPr/>
        </p:nvSpPr>
        <p:spPr>
          <a:xfrm>
            <a:off x="2661415" y="1338471"/>
            <a:ext cx="6414853" cy="3527333"/>
          </a:xfrm>
          <a:prstGeom prst="rect">
            <a:avLst/>
          </a:prstGeom>
          <a:gradFill flip="none" rotWithShape="1">
            <a:gsLst>
              <a:gs pos="0">
                <a:srgbClr val="0B62F9">
                  <a:alpha val="90000"/>
                </a:srgbClr>
              </a:gs>
              <a:gs pos="50000">
                <a:srgbClr val="18AAFD">
                  <a:alpha val="90000"/>
                </a:srgbClr>
              </a:gs>
              <a:gs pos="100000">
                <a:srgbClr val="1DEEFB">
                  <a:alpha val="90000"/>
                </a:srgbClr>
              </a:gs>
            </a:gsLst>
            <a:lin ang="18900000" scaled="1"/>
            <a:tileRect/>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b="0" i="0" dirty="0">
              <a:latin typeface="Verdana Regular"/>
            </a:endParaRPr>
          </a:p>
        </p:txBody>
      </p:sp>
      <p:sp>
        <p:nvSpPr>
          <p:cNvPr id="19" name="Rectangle">
            <a:extLst>
              <a:ext uri="{FF2B5EF4-FFF2-40B4-BE49-F238E27FC236}">
                <a16:creationId xmlns:a16="http://schemas.microsoft.com/office/drawing/2014/main" id="{DA131C66-44A0-B84C-BA3E-D9963825E04D}"/>
              </a:ext>
            </a:extLst>
          </p:cNvPr>
          <p:cNvSpPr/>
          <p:nvPr/>
        </p:nvSpPr>
        <p:spPr>
          <a:xfrm>
            <a:off x="880533" y="1338468"/>
            <a:ext cx="1783153" cy="3527333"/>
          </a:xfrm>
          <a:prstGeom prst="rect">
            <a:avLst/>
          </a:prstGeom>
          <a:solidFill>
            <a:schemeClr val="accent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b="0" i="0" dirty="0">
              <a:latin typeface="Verdana Regular"/>
            </a:endParaRPr>
          </a:p>
        </p:txBody>
      </p:sp>
      <p:sp>
        <p:nvSpPr>
          <p:cNvPr id="20" name="Text Placeholder 15">
            <a:extLst>
              <a:ext uri="{FF2B5EF4-FFF2-40B4-BE49-F238E27FC236}">
                <a16:creationId xmlns:a16="http://schemas.microsoft.com/office/drawing/2014/main" id="{99BA3532-B734-5740-827D-CE3CCF50B398}"/>
              </a:ext>
            </a:extLst>
          </p:cNvPr>
          <p:cNvSpPr>
            <a:spLocks noGrp="1"/>
          </p:cNvSpPr>
          <p:nvPr>
            <p:ph type="body" sz="quarter" idx="16" hasCustomPrompt="1"/>
          </p:nvPr>
        </p:nvSpPr>
        <p:spPr>
          <a:xfrm>
            <a:off x="2831705" y="1978977"/>
            <a:ext cx="5437655" cy="244673"/>
          </a:xfrm>
          <a:prstGeom prst="rect">
            <a:avLst/>
          </a:prstGeom>
        </p:spPr>
        <p:txBody>
          <a:bodyPr lIns="91432" tIns="45716" rIns="91432" bIns="45716" anchor="t"/>
          <a:lstStyle>
            <a:lvl1pPr marL="0" indent="0">
              <a:spcBef>
                <a:spcPts val="0"/>
              </a:spcBef>
              <a:buFontTx/>
              <a:buNone/>
              <a:defRPr sz="1200" b="0" i="0">
                <a:solidFill>
                  <a:schemeClr val="bg1"/>
                </a:solidFill>
                <a:latin typeface="Verdana Regular"/>
              </a:defRPr>
            </a:lvl1pPr>
          </a:lstStyle>
          <a:p>
            <a:pPr lvl="0"/>
            <a:r>
              <a:rPr lang="en-US"/>
              <a:t>Click to edit lead-in</a:t>
            </a:r>
          </a:p>
        </p:txBody>
      </p:sp>
      <p:sp>
        <p:nvSpPr>
          <p:cNvPr id="21" name="Text Placeholder 17">
            <a:extLst>
              <a:ext uri="{FF2B5EF4-FFF2-40B4-BE49-F238E27FC236}">
                <a16:creationId xmlns:a16="http://schemas.microsoft.com/office/drawing/2014/main" id="{1CF1CE06-05BF-0040-B091-17095AC04FE9}"/>
              </a:ext>
            </a:extLst>
          </p:cNvPr>
          <p:cNvSpPr>
            <a:spLocks noGrp="1"/>
          </p:cNvSpPr>
          <p:nvPr>
            <p:ph type="body" sz="quarter" idx="14" hasCustomPrompt="1"/>
          </p:nvPr>
        </p:nvSpPr>
        <p:spPr>
          <a:xfrm>
            <a:off x="2831705" y="5124623"/>
            <a:ext cx="5545519" cy="544728"/>
          </a:xfrm>
          <a:prstGeom prst="rect">
            <a:avLst/>
          </a:prstGeom>
        </p:spPr>
        <p:txBody>
          <a:bodyPr lIns="91432" tIns="45716" rIns="91432" bIns="45716"/>
          <a:lstStyle>
            <a:lvl1pPr marL="0" indent="0">
              <a:spcBef>
                <a:spcPts val="0"/>
              </a:spcBef>
              <a:buFontTx/>
              <a:buNone/>
              <a:defRPr sz="1600" b="0" i="0" baseline="0">
                <a:solidFill>
                  <a:schemeClr val="bg1">
                    <a:lumMod val="50000"/>
                  </a:schemeClr>
                </a:solidFill>
                <a:latin typeface="Verdana Regular"/>
              </a:defRPr>
            </a:lvl1pPr>
          </a:lstStyle>
          <a:p>
            <a:pPr lvl="0"/>
            <a:r>
              <a:rPr lang="en-US"/>
              <a:t>Click to edit sub-title </a:t>
            </a:r>
          </a:p>
        </p:txBody>
      </p:sp>
      <p:sp>
        <p:nvSpPr>
          <p:cNvPr id="22" name="Subtitle 2">
            <a:extLst>
              <a:ext uri="{FF2B5EF4-FFF2-40B4-BE49-F238E27FC236}">
                <a16:creationId xmlns:a16="http://schemas.microsoft.com/office/drawing/2014/main" id="{3D911047-033D-FC42-BC43-C1F928B5B571}"/>
              </a:ext>
            </a:extLst>
          </p:cNvPr>
          <p:cNvSpPr>
            <a:spLocks noGrp="1"/>
          </p:cNvSpPr>
          <p:nvPr>
            <p:ph type="subTitle" idx="1" hasCustomPrompt="1"/>
          </p:nvPr>
        </p:nvSpPr>
        <p:spPr>
          <a:xfrm>
            <a:off x="2831704" y="2630175"/>
            <a:ext cx="5437653" cy="579269"/>
          </a:xfrm>
          <a:prstGeom prst="rect">
            <a:avLst/>
          </a:prstGeom>
        </p:spPr>
        <p:txBody>
          <a:bodyPr lIns="91432" tIns="45716" rIns="91432" bIns="45716" anchor="t"/>
          <a:lstStyle>
            <a:lvl1pPr marL="0" indent="0" algn="l">
              <a:lnSpc>
                <a:spcPct val="100000"/>
              </a:lnSpc>
              <a:spcBef>
                <a:spcPts val="0"/>
              </a:spcBef>
              <a:buNone/>
              <a:defRPr sz="3200" b="0" i="0" baseline="0">
                <a:solidFill>
                  <a:schemeClr val="bg1"/>
                </a:solidFill>
                <a:latin typeface="Verdana Regular"/>
              </a:defRPr>
            </a:lvl1pPr>
            <a:lvl2pPr marL="457151" indent="0" algn="ctr">
              <a:buNone/>
              <a:defRPr/>
            </a:lvl2pPr>
            <a:lvl3pPr marL="914301" indent="0" algn="ctr">
              <a:buNone/>
              <a:defRPr/>
            </a:lvl3pPr>
            <a:lvl4pPr marL="1371451" indent="0" algn="ctr">
              <a:buNone/>
              <a:defRPr/>
            </a:lvl4pPr>
            <a:lvl5pPr marL="1828601" indent="0" algn="ctr">
              <a:buNone/>
              <a:defRPr/>
            </a:lvl5pPr>
            <a:lvl6pPr marL="2285752" indent="0" algn="ctr">
              <a:buNone/>
              <a:defRPr/>
            </a:lvl6pPr>
            <a:lvl7pPr marL="2742902" indent="0" algn="ctr">
              <a:buNone/>
              <a:defRPr/>
            </a:lvl7pPr>
            <a:lvl8pPr marL="3200052" indent="0" algn="ctr">
              <a:buNone/>
              <a:defRPr/>
            </a:lvl8pPr>
            <a:lvl9pPr marL="3657203" indent="0" algn="ctr">
              <a:buNone/>
              <a:defRPr/>
            </a:lvl9pPr>
          </a:lstStyle>
          <a:p>
            <a:r>
              <a:rPr lang="en-US"/>
              <a:t>Click to edit Title</a:t>
            </a:r>
          </a:p>
        </p:txBody>
      </p:sp>
      <p:pic>
        <p:nvPicPr>
          <p:cNvPr id="23" name="NRG_logo-01.png">
            <a:extLst>
              <a:ext uri="{FF2B5EF4-FFF2-40B4-BE49-F238E27FC236}">
                <a16:creationId xmlns:a16="http://schemas.microsoft.com/office/drawing/2014/main" id="{7EC67FEA-3D8D-1F45-B9EB-7FC6299708C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87396" y="1712811"/>
            <a:ext cx="785317" cy="532329"/>
          </a:xfrm>
          <a:prstGeom prst="rect">
            <a:avLst/>
          </a:prstGeom>
          <a:ln w="12700">
            <a:miter lim="400000"/>
          </a:ln>
        </p:spPr>
      </p:pic>
    </p:spTree>
    <p:extLst>
      <p:ext uri="{BB962C8B-B14F-4D97-AF65-F5344CB8AC3E}">
        <p14:creationId xmlns:p14="http://schemas.microsoft.com/office/powerpoint/2010/main" val="3626990726"/>
      </p:ext>
    </p:extLst>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SLIDE3 - Blue Block Plus">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2EED2870-1DB8-46AD-A4C4-EC70FD58315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29731" r="37028" b="17136"/>
          <a:stretch/>
        </p:blipFill>
        <p:spPr>
          <a:xfrm>
            <a:off x="0" y="0"/>
            <a:ext cx="12192000" cy="6858000"/>
          </a:xfrm>
          <a:prstGeom prst="rect">
            <a:avLst/>
          </a:prstGeom>
        </p:spPr>
      </p:pic>
      <p:sp>
        <p:nvSpPr>
          <p:cNvPr id="12" name="Rectangle">
            <a:extLst>
              <a:ext uri="{FF2B5EF4-FFF2-40B4-BE49-F238E27FC236}">
                <a16:creationId xmlns:a16="http://schemas.microsoft.com/office/drawing/2014/main" id="{1DC7B0BB-0396-8F45-9011-91AF6FC68AE1}"/>
              </a:ext>
            </a:extLst>
          </p:cNvPr>
          <p:cNvSpPr/>
          <p:nvPr/>
        </p:nvSpPr>
        <p:spPr>
          <a:xfrm>
            <a:off x="2661415" y="1709531"/>
            <a:ext cx="6414853" cy="3527333"/>
          </a:xfrm>
          <a:prstGeom prst="rect">
            <a:avLst/>
          </a:prstGeom>
          <a:gradFill>
            <a:gsLst>
              <a:gs pos="0">
                <a:srgbClr val="0B62F9">
                  <a:alpha val="90000"/>
                </a:srgbClr>
              </a:gs>
              <a:gs pos="50000">
                <a:srgbClr val="18AAFD">
                  <a:alpha val="90000"/>
                </a:srgbClr>
              </a:gs>
              <a:gs pos="100000">
                <a:srgbClr val="1DEEFB">
                  <a:alpha val="90000"/>
                </a:srgbClr>
              </a:gs>
            </a:gsLst>
            <a:lin ang="18900000"/>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b="0" i="0" dirty="0">
              <a:latin typeface="Verdana Regular"/>
            </a:endParaRPr>
          </a:p>
        </p:txBody>
      </p:sp>
      <p:sp>
        <p:nvSpPr>
          <p:cNvPr id="13" name="Rectangle">
            <a:extLst>
              <a:ext uri="{FF2B5EF4-FFF2-40B4-BE49-F238E27FC236}">
                <a16:creationId xmlns:a16="http://schemas.microsoft.com/office/drawing/2014/main" id="{00A40660-2740-2745-8BE0-A315951912BD}"/>
              </a:ext>
            </a:extLst>
          </p:cNvPr>
          <p:cNvSpPr/>
          <p:nvPr/>
        </p:nvSpPr>
        <p:spPr>
          <a:xfrm>
            <a:off x="880533" y="1709528"/>
            <a:ext cx="1783153" cy="3527333"/>
          </a:xfrm>
          <a:prstGeom prst="rect">
            <a:avLst/>
          </a:prstGeom>
          <a:gradFill flip="none" rotWithShape="1">
            <a:gsLst>
              <a:gs pos="0">
                <a:srgbClr val="0B62F9">
                  <a:alpha val="90000"/>
                </a:srgbClr>
              </a:gs>
              <a:gs pos="50447">
                <a:srgbClr val="0A38D9">
                  <a:alpha val="90000"/>
                </a:srgbClr>
              </a:gs>
              <a:gs pos="100000">
                <a:srgbClr val="0C1C60">
                  <a:alpha val="90000"/>
                </a:srgbClr>
              </a:gs>
            </a:gsLst>
            <a:lin ang="8100000" scaled="1"/>
            <a:tileRect/>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b="0" i="0" dirty="0">
              <a:latin typeface="Verdana Regular"/>
            </a:endParaRPr>
          </a:p>
        </p:txBody>
      </p:sp>
      <p:sp>
        <p:nvSpPr>
          <p:cNvPr id="14" name="Text Placeholder 15">
            <a:extLst>
              <a:ext uri="{FF2B5EF4-FFF2-40B4-BE49-F238E27FC236}">
                <a16:creationId xmlns:a16="http://schemas.microsoft.com/office/drawing/2014/main" id="{31285C18-486E-4B4C-AD88-EA9919419297}"/>
              </a:ext>
            </a:extLst>
          </p:cNvPr>
          <p:cNvSpPr>
            <a:spLocks noGrp="1"/>
          </p:cNvSpPr>
          <p:nvPr>
            <p:ph type="body" sz="quarter" idx="16" hasCustomPrompt="1"/>
          </p:nvPr>
        </p:nvSpPr>
        <p:spPr>
          <a:xfrm>
            <a:off x="2831705" y="2350037"/>
            <a:ext cx="5437655" cy="244673"/>
          </a:xfrm>
          <a:prstGeom prst="rect">
            <a:avLst/>
          </a:prstGeom>
        </p:spPr>
        <p:txBody>
          <a:bodyPr lIns="91432" tIns="45716" rIns="91432" bIns="45716" anchor="t"/>
          <a:lstStyle>
            <a:lvl1pPr marL="0" indent="0">
              <a:spcBef>
                <a:spcPts val="0"/>
              </a:spcBef>
              <a:buFontTx/>
              <a:buNone/>
              <a:defRPr sz="1200" b="0" i="0">
                <a:solidFill>
                  <a:schemeClr val="bg1"/>
                </a:solidFill>
                <a:latin typeface="Verdana Regular"/>
              </a:defRPr>
            </a:lvl1pPr>
          </a:lstStyle>
          <a:p>
            <a:pPr lvl="0"/>
            <a:r>
              <a:rPr lang="en-US"/>
              <a:t>Click to edit lead-in</a:t>
            </a:r>
          </a:p>
        </p:txBody>
      </p:sp>
      <p:sp>
        <p:nvSpPr>
          <p:cNvPr id="16" name="Subtitle 2">
            <a:extLst>
              <a:ext uri="{FF2B5EF4-FFF2-40B4-BE49-F238E27FC236}">
                <a16:creationId xmlns:a16="http://schemas.microsoft.com/office/drawing/2014/main" id="{2AC8ABDD-7B7B-AE4A-83C0-4A7457A74C5B}"/>
              </a:ext>
            </a:extLst>
          </p:cNvPr>
          <p:cNvSpPr>
            <a:spLocks noGrp="1"/>
          </p:cNvSpPr>
          <p:nvPr>
            <p:ph type="subTitle" idx="1" hasCustomPrompt="1"/>
          </p:nvPr>
        </p:nvSpPr>
        <p:spPr>
          <a:xfrm>
            <a:off x="2831704" y="3001235"/>
            <a:ext cx="5437653" cy="579269"/>
          </a:xfrm>
          <a:prstGeom prst="rect">
            <a:avLst/>
          </a:prstGeom>
        </p:spPr>
        <p:txBody>
          <a:bodyPr lIns="91432" tIns="45716" rIns="91432" bIns="45716" anchor="t"/>
          <a:lstStyle>
            <a:lvl1pPr marL="0" indent="0" algn="l">
              <a:lnSpc>
                <a:spcPct val="100000"/>
              </a:lnSpc>
              <a:spcBef>
                <a:spcPts val="0"/>
              </a:spcBef>
              <a:buNone/>
              <a:defRPr sz="3200" b="0" i="0" baseline="0">
                <a:solidFill>
                  <a:schemeClr val="bg1"/>
                </a:solidFill>
                <a:latin typeface="Verdana Regular"/>
              </a:defRPr>
            </a:lvl1pPr>
            <a:lvl2pPr marL="457151" indent="0" algn="ctr">
              <a:buNone/>
              <a:defRPr/>
            </a:lvl2pPr>
            <a:lvl3pPr marL="914301" indent="0" algn="ctr">
              <a:buNone/>
              <a:defRPr/>
            </a:lvl3pPr>
            <a:lvl4pPr marL="1371451" indent="0" algn="ctr">
              <a:buNone/>
              <a:defRPr/>
            </a:lvl4pPr>
            <a:lvl5pPr marL="1828601" indent="0" algn="ctr">
              <a:buNone/>
              <a:defRPr/>
            </a:lvl5pPr>
            <a:lvl6pPr marL="2285752" indent="0" algn="ctr">
              <a:buNone/>
              <a:defRPr/>
            </a:lvl6pPr>
            <a:lvl7pPr marL="2742902" indent="0" algn="ctr">
              <a:buNone/>
              <a:defRPr/>
            </a:lvl7pPr>
            <a:lvl8pPr marL="3200052" indent="0" algn="ctr">
              <a:buNone/>
              <a:defRPr/>
            </a:lvl8pPr>
            <a:lvl9pPr marL="3657203" indent="0" algn="ctr">
              <a:buNone/>
              <a:defRPr/>
            </a:lvl9pPr>
          </a:lstStyle>
          <a:p>
            <a:r>
              <a:rPr lang="en-US"/>
              <a:t>Click to edit Title</a:t>
            </a:r>
          </a:p>
        </p:txBody>
      </p:sp>
      <p:pic>
        <p:nvPicPr>
          <p:cNvPr id="19" name="NRG_logo-01.png">
            <a:extLst>
              <a:ext uri="{FF2B5EF4-FFF2-40B4-BE49-F238E27FC236}">
                <a16:creationId xmlns:a16="http://schemas.microsoft.com/office/drawing/2014/main" id="{EAB31940-DDE0-A949-B686-99046366834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87396" y="2083872"/>
            <a:ext cx="785317" cy="532329"/>
          </a:xfrm>
          <a:prstGeom prst="rect">
            <a:avLst/>
          </a:prstGeom>
          <a:ln w="12700">
            <a:miter lim="400000"/>
          </a:ln>
        </p:spPr>
      </p:pic>
    </p:spTree>
    <p:custDataLst>
      <p:tags r:id="rId1"/>
    </p:custDataLst>
    <p:extLst>
      <p:ext uri="{BB962C8B-B14F-4D97-AF65-F5344CB8AC3E}">
        <p14:creationId xmlns:p14="http://schemas.microsoft.com/office/powerpoint/2010/main" val="4015636177"/>
      </p:ext>
    </p:extLst>
  </p:cSld>
  <p:clrMapOvr>
    <a:masterClrMapping/>
  </p:clrMapOvr>
  <p:hf hdr="0" ftr="0" dt="0"/>
  <p:extLst>
    <p:ext uri="{DCECCB84-F9BA-43D5-87BE-67443E8EF086}">
      <p15:sldGuideLst xmlns:p15="http://schemas.microsoft.com/office/powerpoint/2012/main">
        <p15:guide id="1" orient="horz" pos="3132">
          <p15:clr>
            <a:srgbClr val="FBAE40"/>
          </p15:clr>
        </p15:guide>
        <p15:guide id="2" pos="702">
          <p15:clr>
            <a:srgbClr val="FBAE40"/>
          </p15:clr>
        </p15:guide>
        <p15:guide id="3" pos="4212">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2_Title Slide - Master Bran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43374" y="309599"/>
            <a:ext cx="1374868" cy="926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 name="Straight Connector 6">
            <a:extLst>
              <a:ext uri="{FF2B5EF4-FFF2-40B4-BE49-F238E27FC236}">
                <a16:creationId xmlns:a16="http://schemas.microsoft.com/office/drawing/2014/main" id="{11C57AE5-3193-CC4B-8B23-EABFF96DE324}"/>
              </a:ext>
            </a:extLst>
          </p:cNvPr>
          <p:cNvCxnSpPr>
            <a:cxnSpLocks/>
          </p:cNvCxnSpPr>
          <p:nvPr/>
        </p:nvCxnSpPr>
        <p:spPr>
          <a:xfrm>
            <a:off x="2833255" y="3920440"/>
            <a:ext cx="9144000" cy="0"/>
          </a:xfrm>
          <a:prstGeom prst="line">
            <a:avLst/>
          </a:prstGeom>
        </p:spPr>
        <p:style>
          <a:lnRef idx="1">
            <a:schemeClr val="dk1"/>
          </a:lnRef>
          <a:fillRef idx="0">
            <a:schemeClr val="dk1"/>
          </a:fillRef>
          <a:effectRef idx="0">
            <a:schemeClr val="dk1"/>
          </a:effectRef>
          <a:fontRef idx="minor">
            <a:schemeClr val="tx1"/>
          </a:fontRef>
        </p:style>
      </p:cxnSp>
      <p:sp>
        <p:nvSpPr>
          <p:cNvPr id="11" name="Rectangle 10">
            <a:extLst>
              <a:ext uri="{FF2B5EF4-FFF2-40B4-BE49-F238E27FC236}">
                <a16:creationId xmlns:a16="http://schemas.microsoft.com/office/drawing/2014/main" id="{FB0CB799-3C41-7F4F-9452-ED9F0B34C620}"/>
              </a:ext>
            </a:extLst>
          </p:cNvPr>
          <p:cNvSpPr/>
          <p:nvPr/>
        </p:nvSpPr>
        <p:spPr>
          <a:xfrm>
            <a:off x="10498668" y="1"/>
            <a:ext cx="1693333" cy="12302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dirty="0">
              <a:latin typeface="Verdana Regular"/>
            </a:endParaRPr>
          </a:p>
        </p:txBody>
      </p:sp>
      <p:sp>
        <p:nvSpPr>
          <p:cNvPr id="8" name="Rectangle 7">
            <a:extLst>
              <a:ext uri="{FF2B5EF4-FFF2-40B4-BE49-F238E27FC236}">
                <a16:creationId xmlns:a16="http://schemas.microsoft.com/office/drawing/2014/main" id="{A38A644C-9AFE-C746-A804-4DF4DDF39861}"/>
              </a:ext>
            </a:extLst>
          </p:cNvPr>
          <p:cNvSpPr/>
          <p:nvPr/>
        </p:nvSpPr>
        <p:spPr>
          <a:xfrm>
            <a:off x="461320" y="6278491"/>
            <a:ext cx="11143249" cy="5675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0" i="0" dirty="0">
              <a:latin typeface="Verdana Regular"/>
            </a:endParaRPr>
          </a:p>
        </p:txBody>
      </p:sp>
      <p:sp>
        <p:nvSpPr>
          <p:cNvPr id="10" name="Text Placeholder 14">
            <a:extLst>
              <a:ext uri="{FF2B5EF4-FFF2-40B4-BE49-F238E27FC236}">
                <a16:creationId xmlns:a16="http://schemas.microsoft.com/office/drawing/2014/main" id="{3BBDE484-EF26-EF43-AACF-A5E6D9408326}"/>
              </a:ext>
            </a:extLst>
          </p:cNvPr>
          <p:cNvSpPr>
            <a:spLocks noGrp="1"/>
          </p:cNvSpPr>
          <p:nvPr>
            <p:ph type="body" sz="quarter" idx="13" hasCustomPrompt="1"/>
          </p:nvPr>
        </p:nvSpPr>
        <p:spPr>
          <a:xfrm>
            <a:off x="2833254" y="1437217"/>
            <a:ext cx="9144001" cy="2388627"/>
          </a:xfrm>
          <a:prstGeom prst="rect">
            <a:avLst/>
          </a:prstGeom>
        </p:spPr>
        <p:txBody>
          <a:bodyPr anchor="b"/>
          <a:lstStyle>
            <a:lvl1pPr marL="0" indent="0">
              <a:buFontTx/>
              <a:buNone/>
              <a:defRPr sz="6000">
                <a:solidFill>
                  <a:schemeClr val="accent2"/>
                </a:solidFill>
              </a:defRPr>
            </a:lvl1pPr>
          </a:lstStyle>
          <a:p>
            <a:r>
              <a:rPr lang="en-US"/>
              <a:t>Click to edit Master title style</a:t>
            </a:r>
          </a:p>
        </p:txBody>
      </p:sp>
      <p:sp>
        <p:nvSpPr>
          <p:cNvPr id="13" name="Text Placeholder 16">
            <a:extLst>
              <a:ext uri="{FF2B5EF4-FFF2-40B4-BE49-F238E27FC236}">
                <a16:creationId xmlns:a16="http://schemas.microsoft.com/office/drawing/2014/main" id="{37BECF26-7D05-3349-BE47-10A27B844C92}"/>
              </a:ext>
            </a:extLst>
          </p:cNvPr>
          <p:cNvSpPr>
            <a:spLocks noGrp="1"/>
          </p:cNvSpPr>
          <p:nvPr>
            <p:ph type="body" sz="quarter" idx="14" hasCustomPrompt="1"/>
          </p:nvPr>
        </p:nvSpPr>
        <p:spPr>
          <a:xfrm>
            <a:off x="2833255" y="4065178"/>
            <a:ext cx="9144000" cy="1554572"/>
          </a:xfrm>
          <a:prstGeom prst="rect">
            <a:avLst/>
          </a:prstGeom>
        </p:spPr>
        <p:txBody>
          <a:bodyPr/>
          <a:lstStyle>
            <a:lvl1pPr marL="0" indent="0">
              <a:buFontTx/>
              <a:buNone/>
              <a:defRPr sz="2400">
                <a:solidFill>
                  <a:schemeClr val="bg2"/>
                </a:solidFill>
              </a:defRPr>
            </a:lvl1pPr>
          </a:lstStyle>
          <a:p>
            <a:r>
              <a:rPr lang="en-US"/>
              <a:t>Click to edit Master subtitle style</a:t>
            </a:r>
          </a:p>
        </p:txBody>
      </p:sp>
      <p:sp>
        <p:nvSpPr>
          <p:cNvPr id="12" name="Rectangle">
            <a:extLst>
              <a:ext uri="{FF2B5EF4-FFF2-40B4-BE49-F238E27FC236}">
                <a16:creationId xmlns:a16="http://schemas.microsoft.com/office/drawing/2014/main" id="{86947D63-684B-4464-A475-E71731462E59}"/>
              </a:ext>
            </a:extLst>
          </p:cNvPr>
          <p:cNvSpPr/>
          <p:nvPr/>
        </p:nvSpPr>
        <p:spPr>
          <a:xfrm>
            <a:off x="0" y="6693889"/>
            <a:ext cx="12192000" cy="175476"/>
          </a:xfrm>
          <a:prstGeom prst="rect">
            <a:avLst/>
          </a:prstGeom>
          <a:solidFill>
            <a:schemeClr val="accent2"/>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b="0" i="0" dirty="0">
              <a:latin typeface="Verdana Regular"/>
            </a:endParaRPr>
          </a:p>
        </p:txBody>
      </p:sp>
    </p:spTree>
    <p:extLst>
      <p:ext uri="{BB962C8B-B14F-4D97-AF65-F5344CB8AC3E}">
        <p14:creationId xmlns:p14="http://schemas.microsoft.com/office/powerpoint/2010/main" val="575200213"/>
      </p:ext>
    </p:extLst>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ITLE SLIDE4 - Blue Block Plus">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A04D1A3-5622-4B2F-A2DC-0FD538BD068D}"/>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9223" y="1"/>
            <a:ext cx="12231224" cy="6858000"/>
          </a:xfrm>
          <a:prstGeom prst="rect">
            <a:avLst/>
          </a:prstGeom>
        </p:spPr>
      </p:pic>
      <p:sp>
        <p:nvSpPr>
          <p:cNvPr id="11" name="Rectangle">
            <a:extLst>
              <a:ext uri="{FF2B5EF4-FFF2-40B4-BE49-F238E27FC236}">
                <a16:creationId xmlns:a16="http://schemas.microsoft.com/office/drawing/2014/main" id="{D6F05779-BE6C-ED45-A926-513DECE27A8A}"/>
              </a:ext>
            </a:extLst>
          </p:cNvPr>
          <p:cNvSpPr/>
          <p:nvPr/>
        </p:nvSpPr>
        <p:spPr>
          <a:xfrm>
            <a:off x="2661415" y="1709531"/>
            <a:ext cx="6414853" cy="3527333"/>
          </a:xfrm>
          <a:prstGeom prst="rect">
            <a:avLst/>
          </a:prstGeom>
          <a:gradFill>
            <a:gsLst>
              <a:gs pos="0">
                <a:srgbClr val="0B62F9">
                  <a:alpha val="90000"/>
                </a:srgbClr>
              </a:gs>
              <a:gs pos="50000">
                <a:srgbClr val="18AAFD">
                  <a:alpha val="90000"/>
                </a:srgbClr>
              </a:gs>
              <a:gs pos="100000">
                <a:srgbClr val="1DEEFB">
                  <a:alpha val="90000"/>
                </a:srgbClr>
              </a:gs>
            </a:gsLst>
            <a:lin ang="18900000"/>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b="0" i="0" dirty="0">
              <a:latin typeface="Verdana Regular"/>
            </a:endParaRPr>
          </a:p>
        </p:txBody>
      </p:sp>
      <p:sp>
        <p:nvSpPr>
          <p:cNvPr id="13" name="Rectangle">
            <a:extLst>
              <a:ext uri="{FF2B5EF4-FFF2-40B4-BE49-F238E27FC236}">
                <a16:creationId xmlns:a16="http://schemas.microsoft.com/office/drawing/2014/main" id="{A968AD49-4D64-BB4B-9AA8-347229D1A565}"/>
              </a:ext>
            </a:extLst>
          </p:cNvPr>
          <p:cNvSpPr/>
          <p:nvPr/>
        </p:nvSpPr>
        <p:spPr>
          <a:xfrm>
            <a:off x="880533" y="1709528"/>
            <a:ext cx="1783153" cy="3527333"/>
          </a:xfrm>
          <a:prstGeom prst="rect">
            <a:avLst/>
          </a:prstGeom>
          <a:gradFill flip="none" rotWithShape="1">
            <a:gsLst>
              <a:gs pos="0">
                <a:srgbClr val="0B62F9">
                  <a:alpha val="90000"/>
                </a:srgbClr>
              </a:gs>
              <a:gs pos="50447">
                <a:srgbClr val="0A38D9">
                  <a:alpha val="90000"/>
                </a:srgbClr>
              </a:gs>
              <a:gs pos="100000">
                <a:srgbClr val="0C1C60">
                  <a:alpha val="90000"/>
                </a:srgbClr>
              </a:gs>
            </a:gsLst>
            <a:lin ang="8100000" scaled="1"/>
            <a:tileRect/>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b="0" i="0" dirty="0">
              <a:latin typeface="Verdana Regular"/>
            </a:endParaRPr>
          </a:p>
        </p:txBody>
      </p:sp>
      <p:sp>
        <p:nvSpPr>
          <p:cNvPr id="14" name="Text Placeholder 15">
            <a:extLst>
              <a:ext uri="{FF2B5EF4-FFF2-40B4-BE49-F238E27FC236}">
                <a16:creationId xmlns:a16="http://schemas.microsoft.com/office/drawing/2014/main" id="{43667EAB-F808-F845-B37A-662EF762F15A}"/>
              </a:ext>
            </a:extLst>
          </p:cNvPr>
          <p:cNvSpPr>
            <a:spLocks noGrp="1"/>
          </p:cNvSpPr>
          <p:nvPr>
            <p:ph type="body" sz="quarter" idx="16" hasCustomPrompt="1"/>
          </p:nvPr>
        </p:nvSpPr>
        <p:spPr>
          <a:xfrm>
            <a:off x="2831705" y="2350037"/>
            <a:ext cx="5437655" cy="244673"/>
          </a:xfrm>
          <a:prstGeom prst="rect">
            <a:avLst/>
          </a:prstGeom>
        </p:spPr>
        <p:txBody>
          <a:bodyPr lIns="91432" tIns="45716" rIns="91432" bIns="45716" anchor="t"/>
          <a:lstStyle>
            <a:lvl1pPr marL="0" indent="0">
              <a:spcBef>
                <a:spcPts val="0"/>
              </a:spcBef>
              <a:buFontTx/>
              <a:buNone/>
              <a:defRPr sz="1200" b="0" i="0">
                <a:solidFill>
                  <a:schemeClr val="bg1"/>
                </a:solidFill>
                <a:latin typeface="Verdana Regular"/>
              </a:defRPr>
            </a:lvl1pPr>
          </a:lstStyle>
          <a:p>
            <a:pPr lvl="0"/>
            <a:r>
              <a:rPr lang="en-US"/>
              <a:t>Click to edit lead-in</a:t>
            </a:r>
          </a:p>
        </p:txBody>
      </p:sp>
      <p:sp>
        <p:nvSpPr>
          <p:cNvPr id="15" name="Subtitle 2">
            <a:extLst>
              <a:ext uri="{FF2B5EF4-FFF2-40B4-BE49-F238E27FC236}">
                <a16:creationId xmlns:a16="http://schemas.microsoft.com/office/drawing/2014/main" id="{347EC2F2-AAAC-9644-9E3C-680862335506}"/>
              </a:ext>
            </a:extLst>
          </p:cNvPr>
          <p:cNvSpPr>
            <a:spLocks noGrp="1"/>
          </p:cNvSpPr>
          <p:nvPr>
            <p:ph type="subTitle" idx="1" hasCustomPrompt="1"/>
          </p:nvPr>
        </p:nvSpPr>
        <p:spPr>
          <a:xfrm>
            <a:off x="2831704" y="3001235"/>
            <a:ext cx="5437653" cy="579269"/>
          </a:xfrm>
          <a:prstGeom prst="rect">
            <a:avLst/>
          </a:prstGeom>
        </p:spPr>
        <p:txBody>
          <a:bodyPr lIns="91432" tIns="45716" rIns="91432" bIns="45716" anchor="t"/>
          <a:lstStyle>
            <a:lvl1pPr marL="0" indent="0" algn="l">
              <a:lnSpc>
                <a:spcPct val="100000"/>
              </a:lnSpc>
              <a:spcBef>
                <a:spcPts val="0"/>
              </a:spcBef>
              <a:buNone/>
              <a:defRPr sz="3200" b="0" i="0" baseline="0">
                <a:solidFill>
                  <a:schemeClr val="bg1"/>
                </a:solidFill>
                <a:latin typeface="Verdana Regular"/>
              </a:defRPr>
            </a:lvl1pPr>
            <a:lvl2pPr marL="457151" indent="0" algn="ctr">
              <a:buNone/>
              <a:defRPr/>
            </a:lvl2pPr>
            <a:lvl3pPr marL="914301" indent="0" algn="ctr">
              <a:buNone/>
              <a:defRPr/>
            </a:lvl3pPr>
            <a:lvl4pPr marL="1371451" indent="0" algn="ctr">
              <a:buNone/>
              <a:defRPr/>
            </a:lvl4pPr>
            <a:lvl5pPr marL="1828601" indent="0" algn="ctr">
              <a:buNone/>
              <a:defRPr/>
            </a:lvl5pPr>
            <a:lvl6pPr marL="2285752" indent="0" algn="ctr">
              <a:buNone/>
              <a:defRPr/>
            </a:lvl6pPr>
            <a:lvl7pPr marL="2742902" indent="0" algn="ctr">
              <a:buNone/>
              <a:defRPr/>
            </a:lvl7pPr>
            <a:lvl8pPr marL="3200052" indent="0" algn="ctr">
              <a:buNone/>
              <a:defRPr/>
            </a:lvl8pPr>
            <a:lvl9pPr marL="3657203" indent="0" algn="ctr">
              <a:buNone/>
              <a:defRPr/>
            </a:lvl9pPr>
          </a:lstStyle>
          <a:p>
            <a:r>
              <a:rPr lang="en-US"/>
              <a:t>Click to edit Title</a:t>
            </a:r>
          </a:p>
        </p:txBody>
      </p:sp>
      <p:pic>
        <p:nvPicPr>
          <p:cNvPr id="16" name="NRG_logo-01.png">
            <a:extLst>
              <a:ext uri="{FF2B5EF4-FFF2-40B4-BE49-F238E27FC236}">
                <a16:creationId xmlns:a16="http://schemas.microsoft.com/office/drawing/2014/main" id="{8545135C-E260-C847-B0E7-9097E83E83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87396" y="2083872"/>
            <a:ext cx="785317" cy="532329"/>
          </a:xfrm>
          <a:prstGeom prst="rect">
            <a:avLst/>
          </a:prstGeom>
          <a:ln w="12700">
            <a:miter lim="400000"/>
          </a:ln>
        </p:spPr>
      </p:pic>
    </p:spTree>
    <p:extLst>
      <p:ext uri="{BB962C8B-B14F-4D97-AF65-F5344CB8AC3E}">
        <p14:creationId xmlns:p14="http://schemas.microsoft.com/office/powerpoint/2010/main" val="274866005"/>
      </p:ext>
    </p:extLst>
  </p:cSld>
  <p:clrMapOvr>
    <a:masterClrMapping/>
  </p:clrMapOvr>
  <p:hf hdr="0" ftr="0" dt="0"/>
  <p:extLst>
    <p:ext uri="{DCECCB84-F9BA-43D5-87BE-67443E8EF086}">
      <p15:sldGuideLst xmlns:p15="http://schemas.microsoft.com/office/powerpoint/2012/main">
        <p15:guide id="1" orient="horz" pos="3132">
          <p15:clr>
            <a:srgbClr val="FBAE40"/>
          </p15:clr>
        </p15:guide>
        <p15:guide id="2" pos="702">
          <p15:clr>
            <a:srgbClr val="FBAE40"/>
          </p15:clr>
        </p15:guide>
        <p15:guide id="3" pos="4212">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 SLIDE5 - Blue Block Plus">
    <p:spTree>
      <p:nvGrpSpPr>
        <p:cNvPr id="1" name=""/>
        <p:cNvGrpSpPr/>
        <p:nvPr/>
      </p:nvGrpSpPr>
      <p:grpSpPr>
        <a:xfrm>
          <a:off x="0" y="0"/>
          <a:ext cx="0" cy="0"/>
          <a:chOff x="0" y="0"/>
          <a:chExt cx="0" cy="0"/>
        </a:xfrm>
      </p:grpSpPr>
      <p:sp>
        <p:nvSpPr>
          <p:cNvPr id="15" name="Rectangle">
            <a:extLst>
              <a:ext uri="{FF2B5EF4-FFF2-40B4-BE49-F238E27FC236}">
                <a16:creationId xmlns:a16="http://schemas.microsoft.com/office/drawing/2014/main" id="{6DFC5C2C-94E5-0A42-82CD-FAF43DF62F17}"/>
              </a:ext>
            </a:extLst>
          </p:cNvPr>
          <p:cNvSpPr/>
          <p:nvPr/>
        </p:nvSpPr>
        <p:spPr>
          <a:xfrm>
            <a:off x="2184400" y="1"/>
            <a:ext cx="10007601" cy="4368320"/>
          </a:xfrm>
          <a:prstGeom prst="rect">
            <a:avLst/>
          </a:prstGeom>
          <a:gradFill flip="none" rotWithShape="1">
            <a:gsLst>
              <a:gs pos="0">
                <a:srgbClr val="0B62F9"/>
              </a:gs>
              <a:gs pos="50000">
                <a:srgbClr val="18AAFD"/>
              </a:gs>
              <a:gs pos="100000">
                <a:srgbClr val="1DEEFB"/>
              </a:gs>
            </a:gsLst>
            <a:lin ang="18900000" scaled="1"/>
            <a:tileRect/>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4267" b="0" i="0" dirty="0">
              <a:latin typeface="Verdana Regular"/>
            </a:endParaRPr>
          </a:p>
        </p:txBody>
      </p:sp>
      <p:sp>
        <p:nvSpPr>
          <p:cNvPr id="17" name="Rectangle">
            <a:extLst>
              <a:ext uri="{FF2B5EF4-FFF2-40B4-BE49-F238E27FC236}">
                <a16:creationId xmlns:a16="http://schemas.microsoft.com/office/drawing/2014/main" id="{A29CEF65-33F0-F642-82D0-476A2E7EEE77}"/>
              </a:ext>
            </a:extLst>
          </p:cNvPr>
          <p:cNvSpPr/>
          <p:nvPr/>
        </p:nvSpPr>
        <p:spPr>
          <a:xfrm>
            <a:off x="2" y="1"/>
            <a:ext cx="2184397" cy="4368320"/>
          </a:xfrm>
          <a:prstGeom prst="rect">
            <a:avLst/>
          </a:prstGeom>
          <a:gradFill flip="none" rotWithShape="1">
            <a:gsLst>
              <a:gs pos="0">
                <a:srgbClr val="0B62F9"/>
              </a:gs>
              <a:gs pos="50447">
                <a:srgbClr val="0A38D9"/>
              </a:gs>
              <a:gs pos="100000">
                <a:srgbClr val="0C1C60"/>
              </a:gs>
            </a:gsLst>
            <a:lin ang="8100000" scaled="1"/>
            <a:tileRect/>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4267" b="0" i="0" dirty="0">
              <a:latin typeface="Verdana Regular"/>
            </a:endParaRPr>
          </a:p>
        </p:txBody>
      </p:sp>
      <p:sp>
        <p:nvSpPr>
          <p:cNvPr id="9" name="Text Placeholder 15"/>
          <p:cNvSpPr>
            <a:spLocks noGrp="1"/>
          </p:cNvSpPr>
          <p:nvPr>
            <p:ph type="body" sz="quarter" idx="16" hasCustomPrompt="1"/>
          </p:nvPr>
        </p:nvSpPr>
        <p:spPr>
          <a:xfrm>
            <a:off x="2200233" y="2560309"/>
            <a:ext cx="6613155" cy="326231"/>
          </a:xfrm>
          <a:prstGeom prst="rect">
            <a:avLst/>
          </a:prstGeom>
        </p:spPr>
        <p:txBody>
          <a:bodyPr lIns="91432" tIns="45716" rIns="91432" bIns="45716" anchor="t"/>
          <a:lstStyle>
            <a:lvl1pPr marL="0" indent="0">
              <a:spcBef>
                <a:spcPts val="0"/>
              </a:spcBef>
              <a:buFontTx/>
              <a:buNone/>
              <a:defRPr sz="1400" b="0" i="0">
                <a:solidFill>
                  <a:schemeClr val="bg1"/>
                </a:solidFill>
                <a:latin typeface="Verdana Regular"/>
              </a:defRPr>
            </a:lvl1pPr>
          </a:lstStyle>
          <a:p>
            <a:pPr lvl="0"/>
            <a:r>
              <a:rPr lang="en-US"/>
              <a:t>Click to edit lead-in</a:t>
            </a:r>
          </a:p>
        </p:txBody>
      </p:sp>
      <p:sp>
        <p:nvSpPr>
          <p:cNvPr id="10" name="Text Placeholder 17"/>
          <p:cNvSpPr>
            <a:spLocks noGrp="1"/>
          </p:cNvSpPr>
          <p:nvPr>
            <p:ph type="body" sz="quarter" idx="14" hasCustomPrompt="1"/>
          </p:nvPr>
        </p:nvSpPr>
        <p:spPr>
          <a:xfrm>
            <a:off x="2216069" y="4454187"/>
            <a:ext cx="8058507" cy="726304"/>
          </a:xfrm>
          <a:prstGeom prst="rect">
            <a:avLst/>
          </a:prstGeom>
        </p:spPr>
        <p:txBody>
          <a:bodyPr lIns="91432" tIns="45716" rIns="91432" bIns="45716"/>
          <a:lstStyle>
            <a:lvl1pPr marL="0" indent="0">
              <a:spcBef>
                <a:spcPts val="0"/>
              </a:spcBef>
              <a:buFontTx/>
              <a:buNone/>
              <a:defRPr sz="1800" b="0" i="0" baseline="0">
                <a:solidFill>
                  <a:schemeClr val="bg1">
                    <a:lumMod val="50000"/>
                  </a:schemeClr>
                </a:solidFill>
                <a:latin typeface="Verdana Regular"/>
              </a:defRPr>
            </a:lvl1pPr>
          </a:lstStyle>
          <a:p>
            <a:pPr lvl="0"/>
            <a:r>
              <a:rPr lang="en-US"/>
              <a:t>Click to edit sub-title </a:t>
            </a:r>
          </a:p>
        </p:txBody>
      </p:sp>
      <p:sp>
        <p:nvSpPr>
          <p:cNvPr id="13" name="Subtitle 2"/>
          <p:cNvSpPr>
            <a:spLocks noGrp="1"/>
          </p:cNvSpPr>
          <p:nvPr>
            <p:ph type="subTitle" idx="1" hasCustomPrompt="1"/>
          </p:nvPr>
        </p:nvSpPr>
        <p:spPr>
          <a:xfrm>
            <a:off x="2184400" y="3504162"/>
            <a:ext cx="9278751" cy="772359"/>
          </a:xfrm>
          <a:prstGeom prst="rect">
            <a:avLst/>
          </a:prstGeom>
        </p:spPr>
        <p:txBody>
          <a:bodyPr lIns="91432" tIns="45716" rIns="91432" bIns="45716" anchor="b"/>
          <a:lstStyle>
            <a:lvl1pPr marL="0" indent="0" algn="l">
              <a:lnSpc>
                <a:spcPct val="100000"/>
              </a:lnSpc>
              <a:spcBef>
                <a:spcPts val="0"/>
              </a:spcBef>
              <a:buNone/>
              <a:defRPr sz="3600" b="0" i="0" baseline="0">
                <a:solidFill>
                  <a:schemeClr val="bg1"/>
                </a:solidFill>
                <a:latin typeface="Verdana Regular"/>
              </a:defRPr>
            </a:lvl1pPr>
            <a:lvl2pPr marL="457151" indent="0" algn="ctr">
              <a:buNone/>
              <a:defRPr/>
            </a:lvl2pPr>
            <a:lvl3pPr marL="914301" indent="0" algn="ctr">
              <a:buNone/>
              <a:defRPr/>
            </a:lvl3pPr>
            <a:lvl4pPr marL="1371451" indent="0" algn="ctr">
              <a:buNone/>
              <a:defRPr/>
            </a:lvl4pPr>
            <a:lvl5pPr marL="1828601" indent="0" algn="ctr">
              <a:buNone/>
              <a:defRPr/>
            </a:lvl5pPr>
            <a:lvl6pPr marL="2285752" indent="0" algn="ctr">
              <a:buNone/>
              <a:defRPr/>
            </a:lvl6pPr>
            <a:lvl7pPr marL="2742902" indent="0" algn="ctr">
              <a:buNone/>
              <a:defRPr/>
            </a:lvl7pPr>
            <a:lvl8pPr marL="3200052" indent="0" algn="ctr">
              <a:buNone/>
              <a:defRPr/>
            </a:lvl8pPr>
            <a:lvl9pPr marL="3657203" indent="0" algn="ctr">
              <a:buNone/>
              <a:defRPr/>
            </a:lvl9pPr>
          </a:lstStyle>
          <a:p>
            <a:r>
              <a:rPr lang="en-US"/>
              <a:t>Click to edit Title</a:t>
            </a:r>
          </a:p>
        </p:txBody>
      </p:sp>
      <p:pic>
        <p:nvPicPr>
          <p:cNvPr id="14" name="NRG_logo-01.png">
            <a:extLst>
              <a:ext uri="{FF2B5EF4-FFF2-40B4-BE49-F238E27FC236}">
                <a16:creationId xmlns:a16="http://schemas.microsoft.com/office/drawing/2014/main" id="{9C4E950A-076C-6D49-B60E-035073154D5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02390" y="317164"/>
            <a:ext cx="785317" cy="532329"/>
          </a:xfrm>
          <a:prstGeom prst="rect">
            <a:avLst/>
          </a:prstGeom>
          <a:ln w="12700">
            <a:miter lim="400000"/>
          </a:ln>
        </p:spPr>
      </p:pic>
      <p:sp>
        <p:nvSpPr>
          <p:cNvPr id="12" name="Rectangle 11">
            <a:extLst>
              <a:ext uri="{FF2B5EF4-FFF2-40B4-BE49-F238E27FC236}">
                <a16:creationId xmlns:a16="http://schemas.microsoft.com/office/drawing/2014/main" id="{8807A32F-D9BD-9A49-8B20-BA863EFF792B}"/>
              </a:ext>
            </a:extLst>
          </p:cNvPr>
          <p:cNvSpPr/>
          <p:nvPr/>
        </p:nvSpPr>
        <p:spPr>
          <a:xfrm>
            <a:off x="138023" y="6337738"/>
            <a:ext cx="11973464" cy="5202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0" i="0" dirty="0">
              <a:latin typeface="Verdana Regular"/>
            </a:endParaRPr>
          </a:p>
        </p:txBody>
      </p:sp>
    </p:spTree>
    <p:extLst>
      <p:ext uri="{BB962C8B-B14F-4D97-AF65-F5344CB8AC3E}">
        <p14:creationId xmlns:p14="http://schemas.microsoft.com/office/powerpoint/2010/main" val="42899103"/>
      </p:ext>
    </p:extLst>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DIVIDER SLIDE1 - Blue Block Plus">
    <p:spTree>
      <p:nvGrpSpPr>
        <p:cNvPr id="1" name=""/>
        <p:cNvGrpSpPr/>
        <p:nvPr/>
      </p:nvGrpSpPr>
      <p:grpSpPr>
        <a:xfrm>
          <a:off x="0" y="0"/>
          <a:ext cx="0" cy="0"/>
          <a:chOff x="0" y="0"/>
          <a:chExt cx="0" cy="0"/>
        </a:xfrm>
      </p:grpSpPr>
      <p:sp>
        <p:nvSpPr>
          <p:cNvPr id="4" name="Rectangle">
            <a:extLst>
              <a:ext uri="{FF2B5EF4-FFF2-40B4-BE49-F238E27FC236}">
                <a16:creationId xmlns:a16="http://schemas.microsoft.com/office/drawing/2014/main" id="{90790B72-A625-F145-B4E8-A25B22CFD8FC}"/>
              </a:ext>
            </a:extLst>
          </p:cNvPr>
          <p:cNvSpPr/>
          <p:nvPr/>
        </p:nvSpPr>
        <p:spPr>
          <a:xfrm>
            <a:off x="9282312" y="2024487"/>
            <a:ext cx="2909688" cy="1421573"/>
          </a:xfrm>
          <a:prstGeom prst="rect">
            <a:avLst/>
          </a:prstGeom>
          <a:solidFill>
            <a:schemeClr val="accent2"/>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4267" b="0" i="0" dirty="0">
              <a:latin typeface="Verdana Regular"/>
            </a:endParaRPr>
          </a:p>
        </p:txBody>
      </p:sp>
      <p:sp>
        <p:nvSpPr>
          <p:cNvPr id="13" name="Subtitle 2"/>
          <p:cNvSpPr>
            <a:spLocks noGrp="1"/>
          </p:cNvSpPr>
          <p:nvPr>
            <p:ph type="subTitle" idx="1" hasCustomPrompt="1"/>
          </p:nvPr>
        </p:nvSpPr>
        <p:spPr>
          <a:xfrm>
            <a:off x="1055275" y="2702259"/>
            <a:ext cx="8145077" cy="1487607"/>
          </a:xfrm>
          <a:prstGeom prst="rect">
            <a:avLst/>
          </a:prstGeom>
          <a:solidFill>
            <a:schemeClr val="bg1"/>
          </a:solidFill>
        </p:spPr>
        <p:txBody>
          <a:bodyPr lIns="91432" tIns="45716" rIns="91432" bIns="45716" anchor="ctr" anchorCtr="0"/>
          <a:lstStyle>
            <a:lvl1pPr marL="0" indent="0" algn="l">
              <a:lnSpc>
                <a:spcPct val="100000"/>
              </a:lnSpc>
              <a:spcBef>
                <a:spcPts val="0"/>
              </a:spcBef>
              <a:buNone/>
              <a:defRPr sz="4267" b="0" i="0" baseline="0">
                <a:solidFill>
                  <a:schemeClr val="bg1">
                    <a:lumMod val="50000"/>
                  </a:schemeClr>
                </a:solidFill>
                <a:latin typeface="Verdana Regular"/>
              </a:defRPr>
            </a:lvl1pPr>
            <a:lvl2pPr marL="609519" indent="0" algn="ctr">
              <a:buNone/>
              <a:defRPr/>
            </a:lvl2pPr>
            <a:lvl3pPr marL="1219038" indent="0" algn="ctr">
              <a:buNone/>
              <a:defRPr/>
            </a:lvl3pPr>
            <a:lvl4pPr marL="1828556" indent="0" algn="ctr">
              <a:buNone/>
              <a:defRPr/>
            </a:lvl4pPr>
            <a:lvl5pPr marL="2438074" indent="0" algn="ctr">
              <a:buNone/>
              <a:defRPr/>
            </a:lvl5pPr>
            <a:lvl6pPr marL="3047593" indent="0" algn="ctr">
              <a:buNone/>
              <a:defRPr/>
            </a:lvl6pPr>
            <a:lvl7pPr marL="3657111" indent="0" algn="ctr">
              <a:buNone/>
              <a:defRPr/>
            </a:lvl7pPr>
            <a:lvl8pPr marL="4266629" indent="0" algn="ctr">
              <a:buNone/>
              <a:defRPr/>
            </a:lvl8pPr>
            <a:lvl9pPr marL="4876149" indent="0" algn="ctr">
              <a:buNone/>
              <a:defRPr/>
            </a:lvl9pPr>
          </a:lstStyle>
          <a:p>
            <a:r>
              <a:rPr lang="en-US"/>
              <a:t>Click to edit Divider Title</a:t>
            </a:r>
          </a:p>
        </p:txBody>
      </p:sp>
      <p:sp>
        <p:nvSpPr>
          <p:cNvPr id="7" name="Rectangle">
            <a:extLst>
              <a:ext uri="{FF2B5EF4-FFF2-40B4-BE49-F238E27FC236}">
                <a16:creationId xmlns:a16="http://schemas.microsoft.com/office/drawing/2014/main" id="{959864E6-4C5D-B842-AD53-E74D9AA16E7C}"/>
              </a:ext>
            </a:extLst>
          </p:cNvPr>
          <p:cNvSpPr/>
          <p:nvPr/>
        </p:nvSpPr>
        <p:spPr>
          <a:xfrm rot="10800000">
            <a:off x="339531" y="5968226"/>
            <a:ext cx="11214293" cy="889775"/>
          </a:xfrm>
          <a:prstGeom prst="rect">
            <a:avLst/>
          </a:prstGeom>
          <a:solidFill>
            <a:schemeClr val="bg1"/>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4267" b="0" i="0" dirty="0">
              <a:latin typeface="Verdana Regular"/>
            </a:endParaRPr>
          </a:p>
        </p:txBody>
      </p:sp>
      <p:sp>
        <p:nvSpPr>
          <p:cNvPr id="5" name="Rectangle">
            <a:extLst>
              <a:ext uri="{FF2B5EF4-FFF2-40B4-BE49-F238E27FC236}">
                <a16:creationId xmlns:a16="http://schemas.microsoft.com/office/drawing/2014/main" id="{D6189B01-7FF0-B940-8297-AED334250E2F}"/>
              </a:ext>
            </a:extLst>
          </p:cNvPr>
          <p:cNvSpPr/>
          <p:nvPr/>
        </p:nvSpPr>
        <p:spPr>
          <a:xfrm>
            <a:off x="9282312" y="3446060"/>
            <a:ext cx="2909688" cy="1421573"/>
          </a:xfrm>
          <a:prstGeom prst="rect">
            <a:avLst/>
          </a:prstGeom>
          <a:solidFill>
            <a:schemeClr val="accent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4267" b="0" i="0" dirty="0">
              <a:latin typeface="Verdana Regular"/>
            </a:endParaRPr>
          </a:p>
        </p:txBody>
      </p:sp>
      <p:sp>
        <p:nvSpPr>
          <p:cNvPr id="6" name="Rectangle 5">
            <a:extLst>
              <a:ext uri="{FF2B5EF4-FFF2-40B4-BE49-F238E27FC236}">
                <a16:creationId xmlns:a16="http://schemas.microsoft.com/office/drawing/2014/main" id="{E9F080D2-D394-EA4F-B020-4468BE484A99}"/>
              </a:ext>
            </a:extLst>
          </p:cNvPr>
          <p:cNvSpPr/>
          <p:nvPr/>
        </p:nvSpPr>
        <p:spPr>
          <a:xfrm>
            <a:off x="10498668" y="2"/>
            <a:ext cx="1693333" cy="1344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dirty="0">
              <a:latin typeface="Verdana Regular"/>
            </a:endParaRPr>
          </a:p>
        </p:txBody>
      </p:sp>
      <p:sp>
        <p:nvSpPr>
          <p:cNvPr id="8" name="Rectangle">
            <a:extLst>
              <a:ext uri="{FF2B5EF4-FFF2-40B4-BE49-F238E27FC236}">
                <a16:creationId xmlns:a16="http://schemas.microsoft.com/office/drawing/2014/main" id="{C783ACD6-6D6F-407A-9358-3AC4DD7AF322}"/>
              </a:ext>
            </a:extLst>
          </p:cNvPr>
          <p:cNvSpPr/>
          <p:nvPr userDrawn="1"/>
        </p:nvSpPr>
        <p:spPr>
          <a:xfrm>
            <a:off x="9282311" y="2024486"/>
            <a:ext cx="2909687" cy="1421573"/>
          </a:xfrm>
          <a:prstGeom prst="rect">
            <a:avLst/>
          </a:prstGeom>
          <a:gradFill>
            <a:gsLst>
              <a:gs pos="0">
                <a:srgbClr val="0B62F9"/>
              </a:gs>
              <a:gs pos="50000">
                <a:srgbClr val="18AAFD"/>
              </a:gs>
              <a:gs pos="100000">
                <a:srgbClr val="1DEEFB"/>
              </a:gs>
            </a:gsLst>
            <a:lin ang="18900000"/>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b="0" i="0" dirty="0">
              <a:latin typeface="Effra Light" panose="020B0306080202020204" pitchFamily="34" charset="0"/>
            </a:endParaRPr>
          </a:p>
        </p:txBody>
      </p:sp>
      <p:sp>
        <p:nvSpPr>
          <p:cNvPr id="9" name="Rectangle">
            <a:extLst>
              <a:ext uri="{FF2B5EF4-FFF2-40B4-BE49-F238E27FC236}">
                <a16:creationId xmlns:a16="http://schemas.microsoft.com/office/drawing/2014/main" id="{1FADA5F3-545A-4ED7-B684-C0217FF50FED}"/>
              </a:ext>
            </a:extLst>
          </p:cNvPr>
          <p:cNvSpPr/>
          <p:nvPr userDrawn="1"/>
        </p:nvSpPr>
        <p:spPr>
          <a:xfrm rot="10800000">
            <a:off x="9282313" y="3446060"/>
            <a:ext cx="2909687" cy="1421573"/>
          </a:xfrm>
          <a:prstGeom prst="rect">
            <a:avLst/>
          </a:prstGeom>
          <a:gradFill>
            <a:gsLst>
              <a:gs pos="0">
                <a:srgbClr val="0B62F9"/>
              </a:gs>
              <a:gs pos="50447">
                <a:srgbClr val="0A38D9"/>
              </a:gs>
              <a:gs pos="100000">
                <a:srgbClr val="0C1C60"/>
              </a:gs>
            </a:gsLst>
            <a:lin ang="18900000"/>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b="0" i="0" dirty="0">
              <a:latin typeface="Effra Light" panose="020B0306080202020204" pitchFamily="34" charset="0"/>
            </a:endParaRPr>
          </a:p>
        </p:txBody>
      </p:sp>
    </p:spTree>
    <p:extLst>
      <p:ext uri="{BB962C8B-B14F-4D97-AF65-F5344CB8AC3E}">
        <p14:creationId xmlns:p14="http://schemas.microsoft.com/office/powerpoint/2010/main" val="2317124982"/>
      </p:ext>
    </p:extLst>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DIVIDER SLIDE2 - Blue Block Plus">
    <p:spTree>
      <p:nvGrpSpPr>
        <p:cNvPr id="1" name=""/>
        <p:cNvGrpSpPr/>
        <p:nvPr/>
      </p:nvGrpSpPr>
      <p:grpSpPr>
        <a:xfrm>
          <a:off x="0" y="0"/>
          <a:ext cx="0" cy="0"/>
          <a:chOff x="0" y="0"/>
          <a:chExt cx="0" cy="0"/>
        </a:xfrm>
      </p:grpSpPr>
      <p:sp>
        <p:nvSpPr>
          <p:cNvPr id="13" name="Subtitle 2"/>
          <p:cNvSpPr>
            <a:spLocks noGrp="1"/>
          </p:cNvSpPr>
          <p:nvPr>
            <p:ph type="subTitle" idx="1" hasCustomPrompt="1"/>
          </p:nvPr>
        </p:nvSpPr>
        <p:spPr>
          <a:xfrm>
            <a:off x="2828656" y="2702258"/>
            <a:ext cx="8145077" cy="1487607"/>
          </a:xfrm>
          <a:prstGeom prst="rect">
            <a:avLst/>
          </a:prstGeom>
          <a:solidFill>
            <a:schemeClr val="bg1"/>
          </a:solidFill>
        </p:spPr>
        <p:txBody>
          <a:bodyPr lIns="91432" tIns="45716" rIns="91432" bIns="45716" anchor="ctr" anchorCtr="0"/>
          <a:lstStyle>
            <a:lvl1pPr marL="0" indent="0" algn="l">
              <a:lnSpc>
                <a:spcPct val="100000"/>
              </a:lnSpc>
              <a:spcBef>
                <a:spcPts val="0"/>
              </a:spcBef>
              <a:buNone/>
              <a:defRPr sz="4267" b="0" i="0" baseline="0">
                <a:solidFill>
                  <a:schemeClr val="bg1">
                    <a:lumMod val="50000"/>
                  </a:schemeClr>
                </a:solidFill>
                <a:latin typeface="Verdana Regular"/>
              </a:defRPr>
            </a:lvl1pPr>
            <a:lvl2pPr marL="609519" indent="0" algn="ctr">
              <a:buNone/>
              <a:defRPr/>
            </a:lvl2pPr>
            <a:lvl3pPr marL="1219038" indent="0" algn="ctr">
              <a:buNone/>
              <a:defRPr/>
            </a:lvl3pPr>
            <a:lvl4pPr marL="1828556" indent="0" algn="ctr">
              <a:buNone/>
              <a:defRPr/>
            </a:lvl4pPr>
            <a:lvl5pPr marL="2438074" indent="0" algn="ctr">
              <a:buNone/>
              <a:defRPr/>
            </a:lvl5pPr>
            <a:lvl6pPr marL="3047593" indent="0" algn="ctr">
              <a:buNone/>
              <a:defRPr/>
            </a:lvl6pPr>
            <a:lvl7pPr marL="3657111" indent="0" algn="ctr">
              <a:buNone/>
              <a:defRPr/>
            </a:lvl7pPr>
            <a:lvl8pPr marL="4266629" indent="0" algn="ctr">
              <a:buNone/>
              <a:defRPr/>
            </a:lvl8pPr>
            <a:lvl9pPr marL="4876149" indent="0" algn="ctr">
              <a:buNone/>
              <a:defRPr/>
            </a:lvl9pPr>
          </a:lstStyle>
          <a:p>
            <a:r>
              <a:rPr lang="en-US"/>
              <a:t>Click to edit Divider Title</a:t>
            </a:r>
          </a:p>
        </p:txBody>
      </p:sp>
      <p:sp>
        <p:nvSpPr>
          <p:cNvPr id="7" name="Rectangle">
            <a:extLst>
              <a:ext uri="{FF2B5EF4-FFF2-40B4-BE49-F238E27FC236}">
                <a16:creationId xmlns:a16="http://schemas.microsoft.com/office/drawing/2014/main" id="{959864E6-4C5D-B842-AD53-E74D9AA16E7C}"/>
              </a:ext>
            </a:extLst>
          </p:cNvPr>
          <p:cNvSpPr/>
          <p:nvPr/>
        </p:nvSpPr>
        <p:spPr>
          <a:xfrm rot="10800000">
            <a:off x="330006" y="6135385"/>
            <a:ext cx="11681019" cy="705372"/>
          </a:xfrm>
          <a:prstGeom prst="rect">
            <a:avLst/>
          </a:prstGeom>
          <a:solidFill>
            <a:schemeClr val="bg1"/>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4267" b="0" i="0" dirty="0">
              <a:latin typeface="Verdana Regular"/>
            </a:endParaRPr>
          </a:p>
        </p:txBody>
      </p:sp>
      <p:sp>
        <p:nvSpPr>
          <p:cNvPr id="4" name="Rectangle">
            <a:extLst>
              <a:ext uri="{FF2B5EF4-FFF2-40B4-BE49-F238E27FC236}">
                <a16:creationId xmlns:a16="http://schemas.microsoft.com/office/drawing/2014/main" id="{90790B72-A625-F145-B4E8-A25B22CFD8FC}"/>
              </a:ext>
            </a:extLst>
          </p:cNvPr>
          <p:cNvSpPr/>
          <p:nvPr/>
        </p:nvSpPr>
        <p:spPr>
          <a:xfrm>
            <a:off x="1218267" y="2208841"/>
            <a:ext cx="1218268" cy="2474441"/>
          </a:xfrm>
          <a:prstGeom prst="rect">
            <a:avLst/>
          </a:prstGeom>
          <a:solidFill>
            <a:schemeClr val="accent2"/>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4267" b="0" i="0" dirty="0">
              <a:latin typeface="Verdana Regular"/>
            </a:endParaRPr>
          </a:p>
        </p:txBody>
      </p:sp>
      <p:sp>
        <p:nvSpPr>
          <p:cNvPr id="5" name="Rectangle">
            <a:extLst>
              <a:ext uri="{FF2B5EF4-FFF2-40B4-BE49-F238E27FC236}">
                <a16:creationId xmlns:a16="http://schemas.microsoft.com/office/drawing/2014/main" id="{D6189B01-7FF0-B940-8297-AED334250E2F}"/>
              </a:ext>
            </a:extLst>
          </p:cNvPr>
          <p:cNvSpPr/>
          <p:nvPr/>
        </p:nvSpPr>
        <p:spPr>
          <a:xfrm>
            <a:off x="-1" y="2208841"/>
            <a:ext cx="1218268" cy="2474441"/>
          </a:xfrm>
          <a:prstGeom prst="rect">
            <a:avLst/>
          </a:prstGeom>
          <a:solidFill>
            <a:schemeClr val="accent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4267" b="0" i="0" dirty="0">
              <a:latin typeface="Verdana Regular"/>
            </a:endParaRPr>
          </a:p>
        </p:txBody>
      </p:sp>
      <p:sp>
        <p:nvSpPr>
          <p:cNvPr id="8" name="Rectangle 7">
            <a:extLst>
              <a:ext uri="{FF2B5EF4-FFF2-40B4-BE49-F238E27FC236}">
                <a16:creationId xmlns:a16="http://schemas.microsoft.com/office/drawing/2014/main" id="{5820692A-3776-3E48-8611-EAE07E4DCB1A}"/>
              </a:ext>
            </a:extLst>
          </p:cNvPr>
          <p:cNvSpPr/>
          <p:nvPr/>
        </p:nvSpPr>
        <p:spPr>
          <a:xfrm>
            <a:off x="10498668" y="2"/>
            <a:ext cx="1693333" cy="15329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dirty="0">
              <a:latin typeface="Verdana Regular"/>
            </a:endParaRPr>
          </a:p>
        </p:txBody>
      </p:sp>
      <p:sp>
        <p:nvSpPr>
          <p:cNvPr id="9" name="Rectangle">
            <a:extLst>
              <a:ext uri="{FF2B5EF4-FFF2-40B4-BE49-F238E27FC236}">
                <a16:creationId xmlns:a16="http://schemas.microsoft.com/office/drawing/2014/main" id="{44C3D389-011A-4EE3-B9EB-D93D91D177B6}"/>
              </a:ext>
            </a:extLst>
          </p:cNvPr>
          <p:cNvSpPr/>
          <p:nvPr userDrawn="1"/>
        </p:nvSpPr>
        <p:spPr>
          <a:xfrm rot="5400000">
            <a:off x="580621" y="2846492"/>
            <a:ext cx="2493560" cy="1218268"/>
          </a:xfrm>
          <a:prstGeom prst="rect">
            <a:avLst/>
          </a:prstGeom>
          <a:gradFill flip="none" rotWithShape="1">
            <a:gsLst>
              <a:gs pos="0">
                <a:srgbClr val="0B62F9"/>
              </a:gs>
              <a:gs pos="50000">
                <a:srgbClr val="18AAFD"/>
              </a:gs>
              <a:gs pos="100000">
                <a:srgbClr val="1DEEFB"/>
              </a:gs>
            </a:gsLst>
            <a:lin ang="15000000" scaled="0"/>
            <a:tileRect/>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b="0" i="0" dirty="0">
              <a:latin typeface="Effra Light" panose="020B0306080202020204" pitchFamily="34" charset="0"/>
            </a:endParaRPr>
          </a:p>
        </p:txBody>
      </p:sp>
      <p:sp>
        <p:nvSpPr>
          <p:cNvPr id="10" name="Rectangle">
            <a:extLst>
              <a:ext uri="{FF2B5EF4-FFF2-40B4-BE49-F238E27FC236}">
                <a16:creationId xmlns:a16="http://schemas.microsoft.com/office/drawing/2014/main" id="{DBFE6482-DC39-4CF6-9583-55FBA33E2775}"/>
              </a:ext>
            </a:extLst>
          </p:cNvPr>
          <p:cNvSpPr/>
          <p:nvPr userDrawn="1"/>
        </p:nvSpPr>
        <p:spPr>
          <a:xfrm rot="16200000">
            <a:off x="-637647" y="2846489"/>
            <a:ext cx="2493564" cy="1218270"/>
          </a:xfrm>
          <a:prstGeom prst="rect">
            <a:avLst/>
          </a:prstGeom>
          <a:gradFill flip="none" rotWithShape="1">
            <a:gsLst>
              <a:gs pos="0">
                <a:srgbClr val="0B62F9"/>
              </a:gs>
              <a:gs pos="50447">
                <a:srgbClr val="0A38D9"/>
              </a:gs>
              <a:gs pos="100000">
                <a:srgbClr val="0C1C60"/>
              </a:gs>
            </a:gsLst>
            <a:lin ang="12600000" scaled="0"/>
            <a:tileRect/>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b="0" i="0" dirty="0">
              <a:latin typeface="Effra Light" panose="020B0306080202020204" pitchFamily="34" charset="0"/>
            </a:endParaRPr>
          </a:p>
        </p:txBody>
      </p:sp>
    </p:spTree>
    <p:extLst>
      <p:ext uri="{BB962C8B-B14F-4D97-AF65-F5344CB8AC3E}">
        <p14:creationId xmlns:p14="http://schemas.microsoft.com/office/powerpoint/2010/main" val="2058017519"/>
      </p:ext>
    </p:extLst>
  </p:cSld>
  <p:clrMapOvr>
    <a:masterClrMapping/>
  </p:clrMapOvr>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and Content - Blue Block Plus">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9A6D2A9-0444-CC4B-B1D2-F4662751C08C}"/>
              </a:ext>
            </a:extLst>
          </p:cNvPr>
          <p:cNvSpPr>
            <a:spLocks noGrp="1"/>
          </p:cNvSpPr>
          <p:nvPr>
            <p:ph idx="1"/>
          </p:nvPr>
        </p:nvSpPr>
        <p:spPr>
          <a:xfrm>
            <a:off x="407160" y="1431234"/>
            <a:ext cx="11436497" cy="4745729"/>
          </a:xfrm>
          <a:prstGeom prst="rect">
            <a:avLst/>
          </a:prstGeom>
        </p:spPr>
        <p:txBody>
          <a:bodyPr/>
          <a:lstStyle>
            <a:lvl1pPr>
              <a:defRPr>
                <a:latin typeface="Verdana" panose="020B0604030504040204" pitchFamily="34" charset="0"/>
                <a:ea typeface="Verdana" panose="020B0604030504040204" pitchFamily="34" charset="0"/>
                <a:cs typeface="Verdana" panose="020B0604030504040204" pitchFamily="34" charset="0"/>
              </a:defRPr>
            </a:lvl1pPr>
            <a:lvl2pPr>
              <a:defRPr>
                <a:latin typeface="Verdana" panose="020B0604030504040204" pitchFamily="34" charset="0"/>
                <a:ea typeface="Verdana" panose="020B0604030504040204" pitchFamily="34" charset="0"/>
                <a:cs typeface="Verdana" panose="020B0604030504040204" pitchFamily="34" charset="0"/>
              </a:defRPr>
            </a:lvl2pPr>
            <a:lvl3pPr>
              <a:defRPr>
                <a:latin typeface="Verdana" panose="020B0604030504040204" pitchFamily="34" charset="0"/>
                <a:ea typeface="Verdana" panose="020B0604030504040204" pitchFamily="34" charset="0"/>
                <a:cs typeface="Verdana" panose="020B0604030504040204" pitchFamily="34" charset="0"/>
              </a:defRPr>
            </a:lvl3pPr>
            <a:lvl4pPr>
              <a:defRPr>
                <a:latin typeface="Verdana" panose="020B0604030504040204" pitchFamily="34" charset="0"/>
                <a:ea typeface="Verdana" panose="020B0604030504040204" pitchFamily="34" charset="0"/>
                <a:cs typeface="Verdana" panose="020B0604030504040204" pitchFamily="34" charset="0"/>
              </a:defRPr>
            </a:lvl4pPr>
            <a:lvl5pPr>
              <a:defRPr>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4" name="Straight Connector 13">
            <a:extLst>
              <a:ext uri="{FF2B5EF4-FFF2-40B4-BE49-F238E27FC236}">
                <a16:creationId xmlns:a16="http://schemas.microsoft.com/office/drawing/2014/main" id="{86644EB9-71DF-C54A-8C74-EAE480B0211D}"/>
              </a:ext>
            </a:extLst>
          </p:cNvPr>
          <p:cNvCxnSpPr>
            <a:cxnSpLocks/>
          </p:cNvCxnSpPr>
          <p:nvPr/>
        </p:nvCxnSpPr>
        <p:spPr>
          <a:xfrm>
            <a:off x="1053932" y="998545"/>
            <a:ext cx="10789725" cy="3"/>
          </a:xfrm>
          <a:prstGeom prst="line">
            <a:avLst/>
          </a:prstGeom>
        </p:spPr>
        <p:style>
          <a:lnRef idx="1">
            <a:schemeClr val="dk1"/>
          </a:lnRef>
          <a:fillRef idx="0">
            <a:schemeClr val="dk1"/>
          </a:fillRef>
          <a:effectRef idx="0">
            <a:schemeClr val="dk1"/>
          </a:effectRef>
          <a:fontRef idx="minor">
            <a:schemeClr val="tx1"/>
          </a:fontRef>
        </p:style>
      </p:cxnSp>
      <p:sp>
        <p:nvSpPr>
          <p:cNvPr id="15" name="Title 1">
            <a:extLst>
              <a:ext uri="{FF2B5EF4-FFF2-40B4-BE49-F238E27FC236}">
                <a16:creationId xmlns:a16="http://schemas.microsoft.com/office/drawing/2014/main" id="{A480E26B-9F4E-F34B-8017-B3452E21C88C}"/>
              </a:ext>
            </a:extLst>
          </p:cNvPr>
          <p:cNvSpPr>
            <a:spLocks noGrp="1"/>
          </p:cNvSpPr>
          <p:nvPr>
            <p:ph type="title" hasCustomPrompt="1"/>
          </p:nvPr>
        </p:nvSpPr>
        <p:spPr>
          <a:xfrm>
            <a:off x="1033152" y="143554"/>
            <a:ext cx="9750461" cy="739316"/>
          </a:xfrm>
          <a:prstGeom prst="rect">
            <a:avLst/>
          </a:prstGeom>
        </p:spPr>
        <p:txBody>
          <a:bodyPr anchor="ctr"/>
          <a:lstStyle>
            <a:lvl1pPr>
              <a:defRPr sz="28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br>
              <a:rPr lang="en-US"/>
            </a:br>
            <a:r>
              <a:rPr lang="en-US"/>
              <a:t>- two line capable</a:t>
            </a:r>
          </a:p>
        </p:txBody>
      </p:sp>
      <p:grpSp>
        <p:nvGrpSpPr>
          <p:cNvPr id="8" name="Group 7">
            <a:extLst>
              <a:ext uri="{FF2B5EF4-FFF2-40B4-BE49-F238E27FC236}">
                <a16:creationId xmlns:a16="http://schemas.microsoft.com/office/drawing/2014/main" id="{695173FA-F6CE-46E1-9CBD-6ED29BC2A6C7}"/>
              </a:ext>
            </a:extLst>
          </p:cNvPr>
          <p:cNvGrpSpPr/>
          <p:nvPr/>
        </p:nvGrpSpPr>
        <p:grpSpPr>
          <a:xfrm>
            <a:off x="2" y="129529"/>
            <a:ext cx="853045" cy="869020"/>
            <a:chOff x="-32" y="111857"/>
            <a:chExt cx="862590" cy="878743"/>
          </a:xfrm>
        </p:grpSpPr>
        <p:sp>
          <p:nvSpPr>
            <p:cNvPr id="9" name="Rectangle">
              <a:extLst>
                <a:ext uri="{FF2B5EF4-FFF2-40B4-BE49-F238E27FC236}">
                  <a16:creationId xmlns:a16="http://schemas.microsoft.com/office/drawing/2014/main" id="{81D14A08-B1A0-414D-AD0A-4B4AF9A8DEC5}"/>
                </a:ext>
              </a:extLst>
            </p:cNvPr>
            <p:cNvSpPr/>
            <p:nvPr/>
          </p:nvSpPr>
          <p:spPr>
            <a:xfrm>
              <a:off x="431263" y="111857"/>
              <a:ext cx="431295" cy="878743"/>
            </a:xfrm>
            <a:prstGeom prst="rect">
              <a:avLst/>
            </a:prstGeom>
            <a:gradFill flip="none" rotWithShape="1">
              <a:gsLst>
                <a:gs pos="0">
                  <a:srgbClr val="0B62F9">
                    <a:alpha val="90000"/>
                  </a:srgbClr>
                </a:gs>
                <a:gs pos="50000">
                  <a:srgbClr val="18AAFD">
                    <a:alpha val="90000"/>
                  </a:srgbClr>
                </a:gs>
                <a:gs pos="100000">
                  <a:srgbClr val="1DEEFB">
                    <a:alpha val="90000"/>
                  </a:srgbClr>
                </a:gs>
              </a:gsLst>
              <a:lin ang="18900000" scaled="1"/>
              <a:tileRect/>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5689" b="0" i="0" dirty="0">
                <a:latin typeface="Verdana Regular"/>
              </a:endParaRPr>
            </a:p>
          </p:txBody>
        </p:sp>
        <p:sp>
          <p:nvSpPr>
            <p:cNvPr id="11" name="Rectangle">
              <a:extLst>
                <a:ext uri="{FF2B5EF4-FFF2-40B4-BE49-F238E27FC236}">
                  <a16:creationId xmlns:a16="http://schemas.microsoft.com/office/drawing/2014/main" id="{A4F8157A-A4CA-4084-86F5-876088F53080}"/>
                </a:ext>
              </a:extLst>
            </p:cNvPr>
            <p:cNvSpPr/>
            <p:nvPr/>
          </p:nvSpPr>
          <p:spPr>
            <a:xfrm>
              <a:off x="-32" y="111857"/>
              <a:ext cx="431292" cy="878743"/>
            </a:xfrm>
            <a:prstGeom prst="rect">
              <a:avLst/>
            </a:prstGeom>
            <a:gradFill flip="none" rotWithShape="1">
              <a:gsLst>
                <a:gs pos="0">
                  <a:srgbClr val="0B62F9"/>
                </a:gs>
                <a:gs pos="50447">
                  <a:srgbClr val="0A38D9"/>
                </a:gs>
                <a:gs pos="100000">
                  <a:srgbClr val="0C1C60"/>
                </a:gs>
              </a:gsLst>
              <a:lin ang="8100000" scaled="1"/>
              <a:tileRect/>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5689" b="0" i="0" dirty="0">
                <a:latin typeface="Verdana Regular"/>
              </a:endParaRPr>
            </a:p>
          </p:txBody>
        </p:sp>
      </p:grpSp>
    </p:spTree>
    <p:custDataLst>
      <p:tags r:id="rId1"/>
    </p:custDataLst>
    <p:extLst>
      <p:ext uri="{BB962C8B-B14F-4D97-AF65-F5344CB8AC3E}">
        <p14:creationId xmlns:p14="http://schemas.microsoft.com/office/powerpoint/2010/main" val="4018988241"/>
      </p:ext>
    </p:extLst>
  </p:cSld>
  <p:clrMapOvr>
    <a:masterClrMapping/>
  </p:clrMapOvr>
  <p:hf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itle and Content2 - Blue Block Plus">
    <p:spTree>
      <p:nvGrpSpPr>
        <p:cNvPr id="1" name=""/>
        <p:cNvGrpSpPr/>
        <p:nvPr/>
      </p:nvGrpSpPr>
      <p:grpSpPr>
        <a:xfrm>
          <a:off x="0" y="0"/>
          <a:ext cx="0" cy="0"/>
          <a:chOff x="0" y="0"/>
          <a:chExt cx="0" cy="0"/>
        </a:xfrm>
      </p:grpSpPr>
      <p:cxnSp>
        <p:nvCxnSpPr>
          <p:cNvPr id="14" name="Straight Connector 13">
            <a:extLst>
              <a:ext uri="{FF2B5EF4-FFF2-40B4-BE49-F238E27FC236}">
                <a16:creationId xmlns:a16="http://schemas.microsoft.com/office/drawing/2014/main" id="{67B36EF9-1D80-FC42-8BE6-3A9AB7F378F2}"/>
              </a:ext>
            </a:extLst>
          </p:cNvPr>
          <p:cNvCxnSpPr>
            <a:cxnSpLocks/>
          </p:cNvCxnSpPr>
          <p:nvPr/>
        </p:nvCxnSpPr>
        <p:spPr>
          <a:xfrm>
            <a:off x="1053932" y="998545"/>
            <a:ext cx="10789725" cy="3"/>
          </a:xfrm>
          <a:prstGeom prst="line">
            <a:avLst/>
          </a:prstGeom>
        </p:spPr>
        <p:style>
          <a:lnRef idx="1">
            <a:schemeClr val="dk1"/>
          </a:lnRef>
          <a:fillRef idx="0">
            <a:schemeClr val="dk1"/>
          </a:fillRef>
          <a:effectRef idx="0">
            <a:schemeClr val="dk1"/>
          </a:effectRef>
          <a:fontRef idx="minor">
            <a:schemeClr val="tx1"/>
          </a:fontRef>
        </p:style>
      </p:cxnSp>
      <p:sp>
        <p:nvSpPr>
          <p:cNvPr id="15" name="Title 1">
            <a:extLst>
              <a:ext uri="{FF2B5EF4-FFF2-40B4-BE49-F238E27FC236}">
                <a16:creationId xmlns:a16="http://schemas.microsoft.com/office/drawing/2014/main" id="{0C83E42F-DD38-DD48-A314-DEBA778D9BA3}"/>
              </a:ext>
            </a:extLst>
          </p:cNvPr>
          <p:cNvSpPr>
            <a:spLocks noGrp="1"/>
          </p:cNvSpPr>
          <p:nvPr>
            <p:ph type="title" hasCustomPrompt="1"/>
          </p:nvPr>
        </p:nvSpPr>
        <p:spPr>
          <a:xfrm>
            <a:off x="1033152" y="143554"/>
            <a:ext cx="9750461" cy="739316"/>
          </a:xfrm>
          <a:prstGeom prst="rect">
            <a:avLst/>
          </a:prstGeom>
        </p:spPr>
        <p:txBody>
          <a:bodyPr anchor="ctr"/>
          <a:lstStyle>
            <a:lvl1pPr>
              <a:defRPr sz="28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br>
              <a:rPr lang="en-US"/>
            </a:br>
            <a:r>
              <a:rPr lang="en-US"/>
              <a:t>- two line capable</a:t>
            </a:r>
          </a:p>
        </p:txBody>
      </p:sp>
      <p:sp>
        <p:nvSpPr>
          <p:cNvPr id="19" name="Content Placeholder 2">
            <a:extLst>
              <a:ext uri="{FF2B5EF4-FFF2-40B4-BE49-F238E27FC236}">
                <a16:creationId xmlns:a16="http://schemas.microsoft.com/office/drawing/2014/main" id="{933B25E8-42B4-3F48-B975-6121C01C0E10}"/>
              </a:ext>
            </a:extLst>
          </p:cNvPr>
          <p:cNvSpPr>
            <a:spLocks noGrp="1"/>
          </p:cNvSpPr>
          <p:nvPr>
            <p:ph idx="1"/>
          </p:nvPr>
        </p:nvSpPr>
        <p:spPr>
          <a:xfrm>
            <a:off x="407160" y="1431234"/>
            <a:ext cx="11436497" cy="4745729"/>
          </a:xfrm>
          <a:prstGeom prst="rect">
            <a:avLst/>
          </a:prstGeom>
        </p:spPr>
        <p:txBody>
          <a:bodyPr/>
          <a:lstStyle>
            <a:lvl1pPr>
              <a:defRPr>
                <a:latin typeface="Verdana" panose="020B0604030504040204" pitchFamily="34" charset="0"/>
                <a:ea typeface="Verdana" panose="020B0604030504040204" pitchFamily="34" charset="0"/>
                <a:cs typeface="Verdana" panose="020B0604030504040204" pitchFamily="34" charset="0"/>
              </a:defRPr>
            </a:lvl1pPr>
            <a:lvl2pPr>
              <a:defRPr>
                <a:latin typeface="Verdana" panose="020B0604030504040204" pitchFamily="34" charset="0"/>
                <a:ea typeface="Verdana" panose="020B0604030504040204" pitchFamily="34" charset="0"/>
                <a:cs typeface="Verdana" panose="020B0604030504040204" pitchFamily="34" charset="0"/>
              </a:defRPr>
            </a:lvl2pPr>
            <a:lvl3pPr>
              <a:defRPr>
                <a:latin typeface="Verdana" panose="020B0604030504040204" pitchFamily="34" charset="0"/>
                <a:ea typeface="Verdana" panose="020B0604030504040204" pitchFamily="34" charset="0"/>
                <a:cs typeface="Verdana" panose="020B0604030504040204" pitchFamily="34" charset="0"/>
              </a:defRPr>
            </a:lvl3pPr>
            <a:lvl4pPr>
              <a:defRPr>
                <a:latin typeface="Verdana" panose="020B0604030504040204" pitchFamily="34" charset="0"/>
                <a:ea typeface="Verdana" panose="020B0604030504040204" pitchFamily="34" charset="0"/>
                <a:cs typeface="Verdana" panose="020B0604030504040204" pitchFamily="34" charset="0"/>
              </a:defRPr>
            </a:lvl4pPr>
            <a:lvl5pPr>
              <a:defRPr>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p:txBody>
      </p:sp>
      <p:grpSp>
        <p:nvGrpSpPr>
          <p:cNvPr id="8" name="Group 7">
            <a:extLst>
              <a:ext uri="{FF2B5EF4-FFF2-40B4-BE49-F238E27FC236}">
                <a16:creationId xmlns:a16="http://schemas.microsoft.com/office/drawing/2014/main" id="{3C54FFAE-4E7B-4240-A634-C60797428169}"/>
              </a:ext>
            </a:extLst>
          </p:cNvPr>
          <p:cNvGrpSpPr/>
          <p:nvPr/>
        </p:nvGrpSpPr>
        <p:grpSpPr>
          <a:xfrm>
            <a:off x="2" y="129529"/>
            <a:ext cx="853045" cy="869020"/>
            <a:chOff x="-32" y="111857"/>
            <a:chExt cx="862590" cy="878743"/>
          </a:xfrm>
        </p:grpSpPr>
        <p:sp>
          <p:nvSpPr>
            <p:cNvPr id="9" name="Rectangle">
              <a:extLst>
                <a:ext uri="{FF2B5EF4-FFF2-40B4-BE49-F238E27FC236}">
                  <a16:creationId xmlns:a16="http://schemas.microsoft.com/office/drawing/2014/main" id="{79C97E13-9F43-4C84-BA00-64ACE0F99E68}"/>
                </a:ext>
              </a:extLst>
            </p:cNvPr>
            <p:cNvSpPr/>
            <p:nvPr/>
          </p:nvSpPr>
          <p:spPr>
            <a:xfrm>
              <a:off x="431263" y="111857"/>
              <a:ext cx="431295" cy="878743"/>
            </a:xfrm>
            <a:prstGeom prst="rect">
              <a:avLst/>
            </a:prstGeom>
            <a:gradFill flip="none" rotWithShape="1">
              <a:gsLst>
                <a:gs pos="0">
                  <a:srgbClr val="0B62F9">
                    <a:alpha val="90000"/>
                  </a:srgbClr>
                </a:gs>
                <a:gs pos="50000">
                  <a:srgbClr val="18AAFD">
                    <a:alpha val="90000"/>
                  </a:srgbClr>
                </a:gs>
                <a:gs pos="100000">
                  <a:srgbClr val="1DEEFB">
                    <a:alpha val="90000"/>
                  </a:srgbClr>
                </a:gs>
              </a:gsLst>
              <a:lin ang="18900000" scaled="1"/>
              <a:tileRect/>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5689" b="0" i="0" dirty="0">
                <a:latin typeface="Verdana Regular"/>
              </a:endParaRPr>
            </a:p>
          </p:txBody>
        </p:sp>
        <p:sp>
          <p:nvSpPr>
            <p:cNvPr id="11" name="Rectangle">
              <a:extLst>
                <a:ext uri="{FF2B5EF4-FFF2-40B4-BE49-F238E27FC236}">
                  <a16:creationId xmlns:a16="http://schemas.microsoft.com/office/drawing/2014/main" id="{02B82A0B-ECEA-44AF-BD16-FC7D412F43B2}"/>
                </a:ext>
              </a:extLst>
            </p:cNvPr>
            <p:cNvSpPr/>
            <p:nvPr/>
          </p:nvSpPr>
          <p:spPr>
            <a:xfrm>
              <a:off x="-32" y="111857"/>
              <a:ext cx="431292" cy="878743"/>
            </a:xfrm>
            <a:prstGeom prst="rect">
              <a:avLst/>
            </a:prstGeom>
            <a:gradFill flip="none" rotWithShape="1">
              <a:gsLst>
                <a:gs pos="0">
                  <a:srgbClr val="0B62F9"/>
                </a:gs>
                <a:gs pos="50447">
                  <a:srgbClr val="0A38D9"/>
                </a:gs>
                <a:gs pos="100000">
                  <a:srgbClr val="0C1C60"/>
                </a:gs>
              </a:gsLst>
              <a:lin ang="8100000" scaled="1"/>
              <a:tileRect/>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5689" b="0" i="0" dirty="0">
                <a:latin typeface="Verdana Regular"/>
              </a:endParaRPr>
            </a:p>
          </p:txBody>
        </p:sp>
      </p:grpSp>
    </p:spTree>
    <p:custDataLst>
      <p:tags r:id="rId1"/>
    </p:custDataLst>
    <p:extLst>
      <p:ext uri="{BB962C8B-B14F-4D97-AF65-F5344CB8AC3E}">
        <p14:creationId xmlns:p14="http://schemas.microsoft.com/office/powerpoint/2010/main" val="2250726843"/>
      </p:ext>
    </p:extLst>
  </p:cSld>
  <p:clrMapOvr>
    <a:masterClrMapping/>
  </p:clrMapOvr>
  <p:hf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itle and Content3 - Blue Block Plus">
    <p:spTree>
      <p:nvGrpSpPr>
        <p:cNvPr id="1" name=""/>
        <p:cNvGrpSpPr/>
        <p:nvPr/>
      </p:nvGrpSpPr>
      <p:grpSpPr>
        <a:xfrm>
          <a:off x="0" y="0"/>
          <a:ext cx="0" cy="0"/>
          <a:chOff x="0" y="0"/>
          <a:chExt cx="0" cy="0"/>
        </a:xfrm>
      </p:grpSpPr>
      <p:cxnSp>
        <p:nvCxnSpPr>
          <p:cNvPr id="14" name="Straight Connector 13">
            <a:extLst>
              <a:ext uri="{FF2B5EF4-FFF2-40B4-BE49-F238E27FC236}">
                <a16:creationId xmlns:a16="http://schemas.microsoft.com/office/drawing/2014/main" id="{AFF3AA9F-BCF8-2A4C-A2E0-EB4677A85F18}"/>
              </a:ext>
            </a:extLst>
          </p:cNvPr>
          <p:cNvCxnSpPr>
            <a:cxnSpLocks/>
          </p:cNvCxnSpPr>
          <p:nvPr/>
        </p:nvCxnSpPr>
        <p:spPr>
          <a:xfrm>
            <a:off x="1053932" y="998545"/>
            <a:ext cx="10789725" cy="3"/>
          </a:xfrm>
          <a:prstGeom prst="line">
            <a:avLst/>
          </a:prstGeom>
        </p:spPr>
        <p:style>
          <a:lnRef idx="1">
            <a:schemeClr val="dk1"/>
          </a:lnRef>
          <a:fillRef idx="0">
            <a:schemeClr val="dk1"/>
          </a:fillRef>
          <a:effectRef idx="0">
            <a:schemeClr val="dk1"/>
          </a:effectRef>
          <a:fontRef idx="minor">
            <a:schemeClr val="tx1"/>
          </a:fontRef>
        </p:style>
      </p:cxnSp>
      <p:sp>
        <p:nvSpPr>
          <p:cNvPr id="15" name="Title 1">
            <a:extLst>
              <a:ext uri="{FF2B5EF4-FFF2-40B4-BE49-F238E27FC236}">
                <a16:creationId xmlns:a16="http://schemas.microsoft.com/office/drawing/2014/main" id="{D2DCF44E-E638-264F-87A5-8B135334F46D}"/>
              </a:ext>
            </a:extLst>
          </p:cNvPr>
          <p:cNvSpPr>
            <a:spLocks noGrp="1"/>
          </p:cNvSpPr>
          <p:nvPr>
            <p:ph type="title" hasCustomPrompt="1"/>
          </p:nvPr>
        </p:nvSpPr>
        <p:spPr>
          <a:xfrm>
            <a:off x="1033152" y="143554"/>
            <a:ext cx="9750461" cy="739316"/>
          </a:xfrm>
          <a:prstGeom prst="rect">
            <a:avLst/>
          </a:prstGeom>
        </p:spPr>
        <p:txBody>
          <a:bodyPr anchor="ctr"/>
          <a:lstStyle>
            <a:lvl1pPr>
              <a:defRPr sz="28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br>
              <a:rPr lang="en-US"/>
            </a:br>
            <a:r>
              <a:rPr lang="en-US"/>
              <a:t>- two line capable</a:t>
            </a:r>
          </a:p>
        </p:txBody>
      </p:sp>
      <p:sp>
        <p:nvSpPr>
          <p:cNvPr id="19" name="Content Placeholder 2">
            <a:extLst>
              <a:ext uri="{FF2B5EF4-FFF2-40B4-BE49-F238E27FC236}">
                <a16:creationId xmlns:a16="http://schemas.microsoft.com/office/drawing/2014/main" id="{1C561BF9-7054-734C-A114-3B729F6A8F39}"/>
              </a:ext>
            </a:extLst>
          </p:cNvPr>
          <p:cNvSpPr>
            <a:spLocks noGrp="1"/>
          </p:cNvSpPr>
          <p:nvPr>
            <p:ph idx="1" hasCustomPrompt="1"/>
          </p:nvPr>
        </p:nvSpPr>
        <p:spPr>
          <a:xfrm>
            <a:off x="407160" y="1431234"/>
            <a:ext cx="11436497" cy="4147932"/>
          </a:xfrm>
          <a:prstGeom prst="rect">
            <a:avLst/>
          </a:prstGeom>
        </p:spPr>
        <p:txBody>
          <a:bodyPr/>
          <a:lstStyle>
            <a:lvl1pPr>
              <a:defRPr>
                <a:latin typeface="Verdana" panose="020B0604030504040204" pitchFamily="34" charset="0"/>
                <a:ea typeface="Verdana" panose="020B0604030504040204" pitchFamily="34" charset="0"/>
                <a:cs typeface="Verdana" panose="020B0604030504040204" pitchFamily="34" charset="0"/>
              </a:defRPr>
            </a:lvl1pPr>
            <a:lvl2pPr>
              <a:defRPr>
                <a:latin typeface="Verdana" panose="020B0604030504040204" pitchFamily="34" charset="0"/>
                <a:ea typeface="Verdana" panose="020B0604030504040204" pitchFamily="34" charset="0"/>
                <a:cs typeface="Verdana" panose="020B0604030504040204" pitchFamily="34" charset="0"/>
              </a:defRPr>
            </a:lvl2pPr>
            <a:lvl3pPr>
              <a:defRPr>
                <a:latin typeface="Verdana" panose="020B0604030504040204" pitchFamily="34" charset="0"/>
                <a:ea typeface="Verdana" panose="020B0604030504040204" pitchFamily="34" charset="0"/>
                <a:cs typeface="Verdana" panose="020B0604030504040204" pitchFamily="34" charset="0"/>
              </a:defRPr>
            </a:lvl3pPr>
            <a:lvl4pPr>
              <a:defRPr>
                <a:latin typeface="Verdana" panose="020B0604030504040204" pitchFamily="34" charset="0"/>
                <a:ea typeface="Verdana" panose="020B0604030504040204" pitchFamily="34" charset="0"/>
                <a:cs typeface="Verdana" panose="020B0604030504040204" pitchFamily="34" charset="0"/>
              </a:defRPr>
            </a:lvl4pPr>
            <a:lvl5pPr>
              <a:defRPr>
                <a:latin typeface="Verdana" panose="020B0604030504040204" pitchFamily="34" charset="0"/>
                <a:ea typeface="Verdana" panose="020B0604030504040204" pitchFamily="34" charset="0"/>
                <a:cs typeface="Verdana" panose="020B0604030504040204" pitchFamily="34" charset="0"/>
              </a:defRPr>
            </a:lvl5pPr>
          </a:lstStyle>
          <a:p>
            <a:pPr lvl="0"/>
            <a:r>
              <a:rPr lang="en-US"/>
              <a:t>Click on icon to add content</a:t>
            </a:r>
          </a:p>
        </p:txBody>
      </p:sp>
      <p:grpSp>
        <p:nvGrpSpPr>
          <p:cNvPr id="8" name="Group 7">
            <a:extLst>
              <a:ext uri="{FF2B5EF4-FFF2-40B4-BE49-F238E27FC236}">
                <a16:creationId xmlns:a16="http://schemas.microsoft.com/office/drawing/2014/main" id="{DF91CA79-17EF-45E3-8975-BB08B85162E1}"/>
              </a:ext>
            </a:extLst>
          </p:cNvPr>
          <p:cNvGrpSpPr/>
          <p:nvPr/>
        </p:nvGrpSpPr>
        <p:grpSpPr>
          <a:xfrm>
            <a:off x="2" y="129529"/>
            <a:ext cx="853045" cy="869020"/>
            <a:chOff x="-32" y="111857"/>
            <a:chExt cx="862590" cy="878743"/>
          </a:xfrm>
        </p:grpSpPr>
        <p:sp>
          <p:nvSpPr>
            <p:cNvPr id="9" name="Rectangle">
              <a:extLst>
                <a:ext uri="{FF2B5EF4-FFF2-40B4-BE49-F238E27FC236}">
                  <a16:creationId xmlns:a16="http://schemas.microsoft.com/office/drawing/2014/main" id="{68CFD15D-0500-4E14-B0F5-603100788168}"/>
                </a:ext>
              </a:extLst>
            </p:cNvPr>
            <p:cNvSpPr/>
            <p:nvPr/>
          </p:nvSpPr>
          <p:spPr>
            <a:xfrm>
              <a:off x="431263" y="111857"/>
              <a:ext cx="431295" cy="878743"/>
            </a:xfrm>
            <a:prstGeom prst="rect">
              <a:avLst/>
            </a:prstGeom>
            <a:gradFill flip="none" rotWithShape="1">
              <a:gsLst>
                <a:gs pos="0">
                  <a:srgbClr val="0B62F9">
                    <a:alpha val="90000"/>
                  </a:srgbClr>
                </a:gs>
                <a:gs pos="50000">
                  <a:srgbClr val="18AAFD">
                    <a:alpha val="90000"/>
                  </a:srgbClr>
                </a:gs>
                <a:gs pos="100000">
                  <a:srgbClr val="1DEEFB">
                    <a:alpha val="90000"/>
                  </a:srgbClr>
                </a:gs>
              </a:gsLst>
              <a:lin ang="18900000" scaled="1"/>
              <a:tileRect/>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5689" b="0" i="0" dirty="0">
                <a:latin typeface="Verdana Regular"/>
              </a:endParaRPr>
            </a:p>
          </p:txBody>
        </p:sp>
        <p:sp>
          <p:nvSpPr>
            <p:cNvPr id="11" name="Rectangle">
              <a:extLst>
                <a:ext uri="{FF2B5EF4-FFF2-40B4-BE49-F238E27FC236}">
                  <a16:creationId xmlns:a16="http://schemas.microsoft.com/office/drawing/2014/main" id="{C3A94E5D-E955-45BA-A2CF-57A8AF58E758}"/>
                </a:ext>
              </a:extLst>
            </p:cNvPr>
            <p:cNvSpPr/>
            <p:nvPr/>
          </p:nvSpPr>
          <p:spPr>
            <a:xfrm>
              <a:off x="-32" y="111857"/>
              <a:ext cx="431292" cy="878743"/>
            </a:xfrm>
            <a:prstGeom prst="rect">
              <a:avLst/>
            </a:prstGeom>
            <a:gradFill flip="none" rotWithShape="1">
              <a:gsLst>
                <a:gs pos="0">
                  <a:srgbClr val="0B62F9"/>
                </a:gs>
                <a:gs pos="50447">
                  <a:srgbClr val="0A38D9"/>
                </a:gs>
                <a:gs pos="100000">
                  <a:srgbClr val="0C1C60"/>
                </a:gs>
              </a:gsLst>
              <a:lin ang="8100000" scaled="1"/>
              <a:tileRect/>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5689" b="0" i="0" dirty="0">
                <a:latin typeface="Verdana Regular"/>
              </a:endParaRPr>
            </a:p>
          </p:txBody>
        </p:sp>
      </p:grpSp>
    </p:spTree>
    <p:custDataLst>
      <p:tags r:id="rId1"/>
    </p:custDataLst>
    <p:extLst>
      <p:ext uri="{BB962C8B-B14F-4D97-AF65-F5344CB8AC3E}">
        <p14:creationId xmlns:p14="http://schemas.microsoft.com/office/powerpoint/2010/main" val="911293447"/>
      </p:ext>
    </p:extLst>
  </p:cSld>
  <p:clrMapOvr>
    <a:masterClrMapping/>
  </p:clrMapOvr>
  <p:hf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and Content4 - Blue Block Plus">
    <p:spTree>
      <p:nvGrpSpPr>
        <p:cNvPr id="1" name=""/>
        <p:cNvGrpSpPr/>
        <p:nvPr/>
      </p:nvGrpSpPr>
      <p:grpSpPr>
        <a:xfrm>
          <a:off x="0" y="0"/>
          <a:ext cx="0" cy="0"/>
          <a:chOff x="0" y="0"/>
          <a:chExt cx="0" cy="0"/>
        </a:xfrm>
      </p:grpSpPr>
      <p:cxnSp>
        <p:nvCxnSpPr>
          <p:cNvPr id="14" name="Straight Connector 13">
            <a:extLst>
              <a:ext uri="{FF2B5EF4-FFF2-40B4-BE49-F238E27FC236}">
                <a16:creationId xmlns:a16="http://schemas.microsoft.com/office/drawing/2014/main" id="{D006F03E-7D80-0A49-8702-26ED06F789DB}"/>
              </a:ext>
            </a:extLst>
          </p:cNvPr>
          <p:cNvCxnSpPr>
            <a:cxnSpLocks/>
          </p:cNvCxnSpPr>
          <p:nvPr/>
        </p:nvCxnSpPr>
        <p:spPr>
          <a:xfrm>
            <a:off x="1053932" y="998545"/>
            <a:ext cx="10789725" cy="3"/>
          </a:xfrm>
          <a:prstGeom prst="line">
            <a:avLst/>
          </a:prstGeom>
        </p:spPr>
        <p:style>
          <a:lnRef idx="1">
            <a:schemeClr val="dk1"/>
          </a:lnRef>
          <a:fillRef idx="0">
            <a:schemeClr val="dk1"/>
          </a:fillRef>
          <a:effectRef idx="0">
            <a:schemeClr val="dk1"/>
          </a:effectRef>
          <a:fontRef idx="minor">
            <a:schemeClr val="tx1"/>
          </a:fontRef>
        </p:style>
      </p:cxnSp>
      <p:sp>
        <p:nvSpPr>
          <p:cNvPr id="15" name="Title 1">
            <a:extLst>
              <a:ext uri="{FF2B5EF4-FFF2-40B4-BE49-F238E27FC236}">
                <a16:creationId xmlns:a16="http://schemas.microsoft.com/office/drawing/2014/main" id="{E75AA2F8-62FD-AB4D-AB2A-9916C7DA2F4F}"/>
              </a:ext>
            </a:extLst>
          </p:cNvPr>
          <p:cNvSpPr>
            <a:spLocks noGrp="1"/>
          </p:cNvSpPr>
          <p:nvPr>
            <p:ph type="title" hasCustomPrompt="1"/>
          </p:nvPr>
        </p:nvSpPr>
        <p:spPr>
          <a:xfrm>
            <a:off x="1033152" y="143554"/>
            <a:ext cx="9750461" cy="739316"/>
          </a:xfrm>
          <a:prstGeom prst="rect">
            <a:avLst/>
          </a:prstGeom>
        </p:spPr>
        <p:txBody>
          <a:bodyPr anchor="ctr"/>
          <a:lstStyle>
            <a:lvl1pPr>
              <a:defRPr sz="28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br>
              <a:rPr lang="en-US"/>
            </a:br>
            <a:r>
              <a:rPr lang="en-US"/>
              <a:t>- two line capable</a:t>
            </a:r>
          </a:p>
        </p:txBody>
      </p:sp>
      <p:sp>
        <p:nvSpPr>
          <p:cNvPr id="12" name="Content Placeholder 2">
            <a:extLst>
              <a:ext uri="{FF2B5EF4-FFF2-40B4-BE49-F238E27FC236}">
                <a16:creationId xmlns:a16="http://schemas.microsoft.com/office/drawing/2014/main" id="{F7E9FADD-C06B-DB4D-A806-326068F2207C}"/>
              </a:ext>
            </a:extLst>
          </p:cNvPr>
          <p:cNvSpPr>
            <a:spLocks noGrp="1"/>
          </p:cNvSpPr>
          <p:nvPr>
            <p:ph idx="1" hasCustomPrompt="1"/>
          </p:nvPr>
        </p:nvSpPr>
        <p:spPr>
          <a:xfrm>
            <a:off x="407160" y="1431234"/>
            <a:ext cx="11436497" cy="4745729"/>
          </a:xfrm>
          <a:prstGeom prst="rect">
            <a:avLst/>
          </a:prstGeom>
        </p:spPr>
        <p:txBody>
          <a:bodyPr/>
          <a:lstStyle>
            <a:lvl1pPr>
              <a:defRPr>
                <a:latin typeface="Verdana" panose="020B0604030504040204" pitchFamily="34" charset="0"/>
                <a:ea typeface="Verdana" panose="020B0604030504040204" pitchFamily="34" charset="0"/>
                <a:cs typeface="Verdana" panose="020B0604030504040204" pitchFamily="34" charset="0"/>
              </a:defRPr>
            </a:lvl1pPr>
            <a:lvl2pPr>
              <a:defRPr>
                <a:latin typeface="Verdana" panose="020B0604030504040204" pitchFamily="34" charset="0"/>
                <a:ea typeface="Verdana" panose="020B0604030504040204" pitchFamily="34" charset="0"/>
                <a:cs typeface="Verdana" panose="020B0604030504040204" pitchFamily="34" charset="0"/>
              </a:defRPr>
            </a:lvl2pPr>
            <a:lvl3pPr>
              <a:defRPr>
                <a:latin typeface="Verdana" panose="020B0604030504040204" pitchFamily="34" charset="0"/>
                <a:ea typeface="Verdana" panose="020B0604030504040204" pitchFamily="34" charset="0"/>
                <a:cs typeface="Verdana" panose="020B0604030504040204" pitchFamily="34" charset="0"/>
              </a:defRPr>
            </a:lvl3pPr>
            <a:lvl4pPr>
              <a:defRPr>
                <a:latin typeface="Verdana" panose="020B0604030504040204" pitchFamily="34" charset="0"/>
                <a:ea typeface="Verdana" panose="020B0604030504040204" pitchFamily="34" charset="0"/>
                <a:cs typeface="Verdana" panose="020B0604030504040204" pitchFamily="34" charset="0"/>
              </a:defRPr>
            </a:lvl4pPr>
            <a:lvl5pPr>
              <a:defRPr>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text styles</a:t>
            </a:r>
          </a:p>
        </p:txBody>
      </p:sp>
      <p:grpSp>
        <p:nvGrpSpPr>
          <p:cNvPr id="8" name="Group 7">
            <a:extLst>
              <a:ext uri="{FF2B5EF4-FFF2-40B4-BE49-F238E27FC236}">
                <a16:creationId xmlns:a16="http://schemas.microsoft.com/office/drawing/2014/main" id="{54CCBF7C-0D22-4BB7-8EE8-084E8006B3F6}"/>
              </a:ext>
            </a:extLst>
          </p:cNvPr>
          <p:cNvGrpSpPr/>
          <p:nvPr/>
        </p:nvGrpSpPr>
        <p:grpSpPr>
          <a:xfrm>
            <a:off x="2" y="129529"/>
            <a:ext cx="853045" cy="869020"/>
            <a:chOff x="-32" y="111857"/>
            <a:chExt cx="862590" cy="878743"/>
          </a:xfrm>
        </p:grpSpPr>
        <p:sp>
          <p:nvSpPr>
            <p:cNvPr id="9" name="Rectangle">
              <a:extLst>
                <a:ext uri="{FF2B5EF4-FFF2-40B4-BE49-F238E27FC236}">
                  <a16:creationId xmlns:a16="http://schemas.microsoft.com/office/drawing/2014/main" id="{555F4AE7-FAC8-4144-AF6F-2C5047B49772}"/>
                </a:ext>
              </a:extLst>
            </p:cNvPr>
            <p:cNvSpPr/>
            <p:nvPr/>
          </p:nvSpPr>
          <p:spPr>
            <a:xfrm>
              <a:off x="431263" y="111857"/>
              <a:ext cx="431295" cy="878743"/>
            </a:xfrm>
            <a:prstGeom prst="rect">
              <a:avLst/>
            </a:prstGeom>
            <a:gradFill flip="none" rotWithShape="1">
              <a:gsLst>
                <a:gs pos="0">
                  <a:srgbClr val="0B62F9">
                    <a:alpha val="90000"/>
                  </a:srgbClr>
                </a:gs>
                <a:gs pos="50000">
                  <a:srgbClr val="18AAFD">
                    <a:alpha val="90000"/>
                  </a:srgbClr>
                </a:gs>
                <a:gs pos="100000">
                  <a:srgbClr val="1DEEFB">
                    <a:alpha val="90000"/>
                  </a:srgbClr>
                </a:gs>
              </a:gsLst>
              <a:lin ang="18900000" scaled="1"/>
              <a:tileRect/>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5689" b="0" i="0" dirty="0">
                <a:latin typeface="Verdana Regular"/>
              </a:endParaRPr>
            </a:p>
          </p:txBody>
        </p:sp>
        <p:sp>
          <p:nvSpPr>
            <p:cNvPr id="11" name="Rectangle">
              <a:extLst>
                <a:ext uri="{FF2B5EF4-FFF2-40B4-BE49-F238E27FC236}">
                  <a16:creationId xmlns:a16="http://schemas.microsoft.com/office/drawing/2014/main" id="{DC3394A9-5C24-4EE7-B3C8-A14D810C4420}"/>
                </a:ext>
              </a:extLst>
            </p:cNvPr>
            <p:cNvSpPr/>
            <p:nvPr/>
          </p:nvSpPr>
          <p:spPr>
            <a:xfrm>
              <a:off x="-32" y="111857"/>
              <a:ext cx="431292" cy="878743"/>
            </a:xfrm>
            <a:prstGeom prst="rect">
              <a:avLst/>
            </a:prstGeom>
            <a:gradFill flip="none" rotWithShape="1">
              <a:gsLst>
                <a:gs pos="0">
                  <a:srgbClr val="0B62F9"/>
                </a:gs>
                <a:gs pos="50447">
                  <a:srgbClr val="0A38D9"/>
                </a:gs>
                <a:gs pos="100000">
                  <a:srgbClr val="0C1C60"/>
                </a:gs>
              </a:gsLst>
              <a:lin ang="8100000" scaled="1"/>
              <a:tileRect/>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5689" b="0" i="0" dirty="0">
                <a:latin typeface="Verdana Regular"/>
              </a:endParaRPr>
            </a:p>
          </p:txBody>
        </p:sp>
      </p:grpSp>
    </p:spTree>
    <p:custDataLst>
      <p:tags r:id="rId1"/>
    </p:custDataLst>
    <p:extLst>
      <p:ext uri="{BB962C8B-B14F-4D97-AF65-F5344CB8AC3E}">
        <p14:creationId xmlns:p14="http://schemas.microsoft.com/office/powerpoint/2010/main" val="3507173588"/>
      </p:ext>
    </p:extLst>
  </p:cSld>
  <p:clrMapOvr>
    <a:masterClrMapping/>
  </p:clrMapOvr>
  <p:hf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wo Content - Blue Block Plus">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CCCC3C1-A5AD-F34E-AB9E-6F7AFCE9FB0E}"/>
              </a:ext>
            </a:extLst>
          </p:cNvPr>
          <p:cNvSpPr>
            <a:spLocks noGrp="1"/>
          </p:cNvSpPr>
          <p:nvPr>
            <p:ph sz="half" idx="1" hasCustomPrompt="1"/>
          </p:nvPr>
        </p:nvSpPr>
        <p:spPr>
          <a:xfrm>
            <a:off x="417504" y="1417983"/>
            <a:ext cx="5602296" cy="4758981"/>
          </a:xfrm>
          <a:prstGeom prst="rect">
            <a:avLst/>
          </a:prstGeom>
        </p:spPr>
        <p:txBody>
          <a:bodyPr/>
          <a:lstStyle>
            <a:lvl1pPr>
              <a:defRPr sz="1800">
                <a:latin typeface="Verdana" panose="020B0604030504040204" pitchFamily="34" charset="0"/>
                <a:ea typeface="Verdana" panose="020B0604030504040204" pitchFamily="34" charset="0"/>
                <a:cs typeface="Verdana" panose="020B0604030504040204" pitchFamily="34" charset="0"/>
              </a:defRPr>
            </a:lvl1pPr>
            <a:lvl2pPr>
              <a:defRPr sz="1800">
                <a:latin typeface="Verdana" panose="020B0604030504040204" pitchFamily="34" charset="0"/>
                <a:ea typeface="Verdana" panose="020B0604030504040204" pitchFamily="34" charset="0"/>
                <a:cs typeface="Verdana" panose="020B0604030504040204" pitchFamily="34" charset="0"/>
              </a:defRPr>
            </a:lvl2pPr>
            <a:lvl3pPr>
              <a:defRPr sz="1800">
                <a:latin typeface="Verdana" panose="020B0604030504040204" pitchFamily="34" charset="0"/>
                <a:ea typeface="Verdana" panose="020B0604030504040204" pitchFamily="34" charset="0"/>
                <a:cs typeface="Verdana" panose="020B0604030504040204" pitchFamily="34" charset="0"/>
              </a:defRPr>
            </a:lvl3pPr>
            <a:lvl4pPr>
              <a:defRPr sz="1800">
                <a:latin typeface="Verdana" panose="020B0604030504040204" pitchFamily="34" charset="0"/>
                <a:ea typeface="Verdana" panose="020B0604030504040204" pitchFamily="34" charset="0"/>
                <a:cs typeface="Verdana" panose="020B0604030504040204" pitchFamily="34" charset="0"/>
              </a:defRPr>
            </a:lvl4pPr>
            <a:lvl5pPr>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EF44718-7E51-CD4D-9A17-76DDD0CD8ADA}"/>
              </a:ext>
            </a:extLst>
          </p:cNvPr>
          <p:cNvSpPr>
            <a:spLocks noGrp="1"/>
          </p:cNvSpPr>
          <p:nvPr>
            <p:ph sz="half" idx="2" hasCustomPrompt="1"/>
          </p:nvPr>
        </p:nvSpPr>
        <p:spPr>
          <a:xfrm>
            <a:off x="6162261" y="1417983"/>
            <a:ext cx="5681393" cy="4758981"/>
          </a:xfrm>
          <a:prstGeom prst="rect">
            <a:avLst/>
          </a:prstGeom>
        </p:spPr>
        <p:txBody>
          <a:bodyPr/>
          <a:lstStyle>
            <a:lvl1pPr>
              <a:defRPr sz="1800">
                <a:latin typeface="Verdana" panose="020B0604030504040204" pitchFamily="34" charset="0"/>
                <a:ea typeface="Verdana" panose="020B0604030504040204" pitchFamily="34" charset="0"/>
                <a:cs typeface="Verdana" panose="020B0604030504040204" pitchFamily="34" charset="0"/>
              </a:defRPr>
            </a:lvl1pPr>
            <a:lvl2pPr>
              <a:defRPr sz="1800">
                <a:latin typeface="Verdana" panose="020B0604030504040204" pitchFamily="34" charset="0"/>
                <a:ea typeface="Verdana" panose="020B0604030504040204" pitchFamily="34" charset="0"/>
                <a:cs typeface="Verdana" panose="020B0604030504040204" pitchFamily="34" charset="0"/>
              </a:defRPr>
            </a:lvl2pPr>
            <a:lvl3pPr>
              <a:defRPr sz="1800">
                <a:latin typeface="Verdana" panose="020B0604030504040204" pitchFamily="34" charset="0"/>
                <a:ea typeface="Verdana" panose="020B0604030504040204" pitchFamily="34" charset="0"/>
                <a:cs typeface="Verdana" panose="020B0604030504040204" pitchFamily="34" charset="0"/>
              </a:defRPr>
            </a:lvl3pPr>
            <a:lvl4pPr>
              <a:defRPr sz="1800">
                <a:latin typeface="Verdana" panose="020B0604030504040204" pitchFamily="34" charset="0"/>
                <a:ea typeface="Verdana" panose="020B0604030504040204" pitchFamily="34" charset="0"/>
                <a:cs typeface="Verdana" panose="020B0604030504040204" pitchFamily="34" charset="0"/>
              </a:defRPr>
            </a:lvl4pPr>
            <a:lvl5pPr>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cxnSp>
        <p:nvCxnSpPr>
          <p:cNvPr id="14" name="Straight Connector 13">
            <a:extLst>
              <a:ext uri="{FF2B5EF4-FFF2-40B4-BE49-F238E27FC236}">
                <a16:creationId xmlns:a16="http://schemas.microsoft.com/office/drawing/2014/main" id="{E75305E2-8316-3749-B264-ABD555037979}"/>
              </a:ext>
            </a:extLst>
          </p:cNvPr>
          <p:cNvCxnSpPr>
            <a:cxnSpLocks/>
          </p:cNvCxnSpPr>
          <p:nvPr/>
        </p:nvCxnSpPr>
        <p:spPr>
          <a:xfrm>
            <a:off x="1053932" y="998545"/>
            <a:ext cx="10789725" cy="3"/>
          </a:xfrm>
          <a:prstGeom prst="line">
            <a:avLst/>
          </a:prstGeom>
        </p:spPr>
        <p:style>
          <a:lnRef idx="1">
            <a:schemeClr val="dk1"/>
          </a:lnRef>
          <a:fillRef idx="0">
            <a:schemeClr val="dk1"/>
          </a:fillRef>
          <a:effectRef idx="0">
            <a:schemeClr val="dk1"/>
          </a:effectRef>
          <a:fontRef idx="minor">
            <a:schemeClr val="tx1"/>
          </a:fontRef>
        </p:style>
      </p:cxnSp>
      <p:sp>
        <p:nvSpPr>
          <p:cNvPr id="15" name="Title 1">
            <a:extLst>
              <a:ext uri="{FF2B5EF4-FFF2-40B4-BE49-F238E27FC236}">
                <a16:creationId xmlns:a16="http://schemas.microsoft.com/office/drawing/2014/main" id="{97B09C82-810A-4942-9FDA-7D9457E3840D}"/>
              </a:ext>
            </a:extLst>
          </p:cNvPr>
          <p:cNvSpPr>
            <a:spLocks noGrp="1"/>
          </p:cNvSpPr>
          <p:nvPr>
            <p:ph type="title" hasCustomPrompt="1"/>
          </p:nvPr>
        </p:nvSpPr>
        <p:spPr>
          <a:xfrm>
            <a:off x="1033152" y="143554"/>
            <a:ext cx="9750461" cy="739316"/>
          </a:xfrm>
          <a:prstGeom prst="rect">
            <a:avLst/>
          </a:prstGeom>
        </p:spPr>
        <p:txBody>
          <a:bodyPr anchor="ctr"/>
          <a:lstStyle>
            <a:lvl1pPr>
              <a:defRPr sz="28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br>
              <a:rPr lang="en-US"/>
            </a:br>
            <a:r>
              <a:rPr lang="en-US"/>
              <a:t>- two line capable</a:t>
            </a:r>
          </a:p>
        </p:txBody>
      </p:sp>
      <p:grpSp>
        <p:nvGrpSpPr>
          <p:cNvPr id="9" name="Group 8">
            <a:extLst>
              <a:ext uri="{FF2B5EF4-FFF2-40B4-BE49-F238E27FC236}">
                <a16:creationId xmlns:a16="http://schemas.microsoft.com/office/drawing/2014/main" id="{9CDC40A8-21CC-4202-855D-555BAF863D23}"/>
              </a:ext>
            </a:extLst>
          </p:cNvPr>
          <p:cNvGrpSpPr/>
          <p:nvPr/>
        </p:nvGrpSpPr>
        <p:grpSpPr>
          <a:xfrm>
            <a:off x="2" y="129529"/>
            <a:ext cx="853045" cy="869020"/>
            <a:chOff x="-32" y="111857"/>
            <a:chExt cx="862590" cy="878743"/>
          </a:xfrm>
        </p:grpSpPr>
        <p:sp>
          <p:nvSpPr>
            <p:cNvPr id="10" name="Rectangle">
              <a:extLst>
                <a:ext uri="{FF2B5EF4-FFF2-40B4-BE49-F238E27FC236}">
                  <a16:creationId xmlns:a16="http://schemas.microsoft.com/office/drawing/2014/main" id="{027E629C-4487-423D-984A-1D59D29A25CA}"/>
                </a:ext>
              </a:extLst>
            </p:cNvPr>
            <p:cNvSpPr/>
            <p:nvPr/>
          </p:nvSpPr>
          <p:spPr>
            <a:xfrm>
              <a:off x="431263" y="111857"/>
              <a:ext cx="431295" cy="878743"/>
            </a:xfrm>
            <a:prstGeom prst="rect">
              <a:avLst/>
            </a:prstGeom>
            <a:gradFill flip="none" rotWithShape="1">
              <a:gsLst>
                <a:gs pos="0">
                  <a:srgbClr val="0B62F9">
                    <a:alpha val="90000"/>
                  </a:srgbClr>
                </a:gs>
                <a:gs pos="50000">
                  <a:srgbClr val="18AAFD">
                    <a:alpha val="90000"/>
                  </a:srgbClr>
                </a:gs>
                <a:gs pos="100000">
                  <a:srgbClr val="1DEEFB">
                    <a:alpha val="90000"/>
                  </a:srgbClr>
                </a:gs>
              </a:gsLst>
              <a:lin ang="18900000" scaled="1"/>
              <a:tileRect/>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5689" b="0" i="0" dirty="0">
                <a:latin typeface="Verdana Regular"/>
              </a:endParaRPr>
            </a:p>
          </p:txBody>
        </p:sp>
        <p:sp>
          <p:nvSpPr>
            <p:cNvPr id="11" name="Rectangle">
              <a:extLst>
                <a:ext uri="{FF2B5EF4-FFF2-40B4-BE49-F238E27FC236}">
                  <a16:creationId xmlns:a16="http://schemas.microsoft.com/office/drawing/2014/main" id="{5BD84B6E-15DD-40A2-A9F2-B795503EDBC4}"/>
                </a:ext>
              </a:extLst>
            </p:cNvPr>
            <p:cNvSpPr/>
            <p:nvPr/>
          </p:nvSpPr>
          <p:spPr>
            <a:xfrm>
              <a:off x="-32" y="111857"/>
              <a:ext cx="431292" cy="878743"/>
            </a:xfrm>
            <a:prstGeom prst="rect">
              <a:avLst/>
            </a:prstGeom>
            <a:gradFill flip="none" rotWithShape="1">
              <a:gsLst>
                <a:gs pos="0">
                  <a:srgbClr val="0B62F9"/>
                </a:gs>
                <a:gs pos="50447">
                  <a:srgbClr val="0A38D9"/>
                </a:gs>
                <a:gs pos="100000">
                  <a:srgbClr val="0C1C60"/>
                </a:gs>
              </a:gsLst>
              <a:lin ang="8100000" scaled="1"/>
              <a:tileRect/>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5689" b="0" i="0" dirty="0">
                <a:latin typeface="Verdana Regular"/>
              </a:endParaRPr>
            </a:p>
          </p:txBody>
        </p:sp>
      </p:grpSp>
    </p:spTree>
    <p:custDataLst>
      <p:tags r:id="rId1"/>
    </p:custDataLst>
    <p:extLst>
      <p:ext uri="{BB962C8B-B14F-4D97-AF65-F5344CB8AC3E}">
        <p14:creationId xmlns:p14="http://schemas.microsoft.com/office/powerpoint/2010/main" val="1214957425"/>
      </p:ext>
    </p:extLst>
  </p:cSld>
  <p:clrMapOvr>
    <a:masterClrMapping/>
  </p:clrMapOvr>
  <p:hf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Comparison - Blue Block Plus">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69969E6-3D3A-0C42-A7E4-3B323E4781FC}"/>
              </a:ext>
            </a:extLst>
          </p:cNvPr>
          <p:cNvSpPr>
            <a:spLocks noGrp="1"/>
          </p:cNvSpPr>
          <p:nvPr>
            <p:ph type="body" idx="1"/>
          </p:nvPr>
        </p:nvSpPr>
        <p:spPr>
          <a:xfrm>
            <a:off x="417504" y="1417983"/>
            <a:ext cx="5580072" cy="823912"/>
          </a:xfrm>
          <a:prstGeom prst="rect">
            <a:avLst/>
          </a:prstGeom>
          <a:solidFill>
            <a:schemeClr val="accent2"/>
          </a:solidFill>
        </p:spPr>
        <p:txBody>
          <a:bodyPr anchor="ctr"/>
          <a:lstStyle>
            <a:lvl1pPr marL="0" indent="0" algn="ctr">
              <a:buNone/>
              <a:defRPr sz="2400" b="1">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711FEE0-FA2B-B040-A0A3-91220641EB52}"/>
              </a:ext>
            </a:extLst>
          </p:cNvPr>
          <p:cNvSpPr>
            <a:spLocks noGrp="1"/>
          </p:cNvSpPr>
          <p:nvPr>
            <p:ph sz="half" idx="2"/>
          </p:nvPr>
        </p:nvSpPr>
        <p:spPr>
          <a:xfrm>
            <a:off x="417504" y="2241895"/>
            <a:ext cx="5580072" cy="3684588"/>
          </a:xfrm>
          <a:prstGeom prst="rect">
            <a:avLst/>
          </a:prstGeom>
        </p:spPr>
        <p:txBody>
          <a:bodyPr/>
          <a:lstStyle>
            <a:lvl1pPr>
              <a:defRPr sz="1800">
                <a:latin typeface="Verdana" panose="020B0604030504040204" pitchFamily="34" charset="0"/>
                <a:ea typeface="Verdana" panose="020B0604030504040204" pitchFamily="34" charset="0"/>
                <a:cs typeface="Verdana" panose="020B0604030504040204" pitchFamily="34" charset="0"/>
              </a:defRPr>
            </a:lvl1pPr>
            <a:lvl2pPr>
              <a:defRPr sz="1800">
                <a:latin typeface="Verdana" panose="020B0604030504040204" pitchFamily="34" charset="0"/>
                <a:ea typeface="Verdana" panose="020B0604030504040204" pitchFamily="34" charset="0"/>
                <a:cs typeface="Verdana" panose="020B0604030504040204" pitchFamily="34" charset="0"/>
              </a:defRPr>
            </a:lvl2pPr>
            <a:lvl3pPr>
              <a:defRPr sz="1800">
                <a:latin typeface="Verdana" panose="020B0604030504040204" pitchFamily="34" charset="0"/>
                <a:ea typeface="Verdana" panose="020B0604030504040204" pitchFamily="34" charset="0"/>
                <a:cs typeface="Verdana" panose="020B0604030504040204" pitchFamily="34" charset="0"/>
              </a:defRPr>
            </a:lvl3pPr>
            <a:lvl4pPr>
              <a:defRPr sz="1800">
                <a:latin typeface="Verdana" panose="020B0604030504040204" pitchFamily="34" charset="0"/>
                <a:ea typeface="Verdana" panose="020B0604030504040204" pitchFamily="34" charset="0"/>
                <a:cs typeface="Verdana" panose="020B0604030504040204" pitchFamily="34" charset="0"/>
              </a:defRPr>
            </a:lvl4pPr>
            <a:lvl5pPr>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28C9BB8-ECFE-FF40-9E40-F0D96BC2D64D}"/>
              </a:ext>
            </a:extLst>
          </p:cNvPr>
          <p:cNvSpPr>
            <a:spLocks noGrp="1"/>
          </p:cNvSpPr>
          <p:nvPr>
            <p:ph type="body" sz="quarter" idx="3"/>
          </p:nvPr>
        </p:nvSpPr>
        <p:spPr>
          <a:xfrm>
            <a:off x="6172201" y="1417983"/>
            <a:ext cx="5671455" cy="823912"/>
          </a:xfrm>
          <a:prstGeom prst="rect">
            <a:avLst/>
          </a:prstGeom>
          <a:solidFill>
            <a:schemeClr val="accent2"/>
          </a:solidFill>
        </p:spPr>
        <p:txBody>
          <a:bodyPr anchor="ctr"/>
          <a:lstStyle>
            <a:lvl1pPr marL="0" indent="0" algn="ctr">
              <a:buNone/>
              <a:defRPr sz="2400" b="1">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D695C04-5920-3940-904E-23C08F713535}"/>
              </a:ext>
            </a:extLst>
          </p:cNvPr>
          <p:cNvSpPr>
            <a:spLocks noGrp="1"/>
          </p:cNvSpPr>
          <p:nvPr>
            <p:ph sz="quarter" idx="4"/>
          </p:nvPr>
        </p:nvSpPr>
        <p:spPr>
          <a:xfrm>
            <a:off x="6172201" y="2241895"/>
            <a:ext cx="5671455" cy="3684588"/>
          </a:xfrm>
          <a:prstGeom prst="rect">
            <a:avLst/>
          </a:prstGeom>
        </p:spPr>
        <p:txBody>
          <a:bodyPr/>
          <a:lstStyle>
            <a:lvl1pPr>
              <a:defRPr sz="1800">
                <a:latin typeface="Verdana" panose="020B0604030504040204" pitchFamily="34" charset="0"/>
                <a:ea typeface="Verdana" panose="020B0604030504040204" pitchFamily="34" charset="0"/>
                <a:cs typeface="Verdana" panose="020B0604030504040204" pitchFamily="34" charset="0"/>
              </a:defRPr>
            </a:lvl1pPr>
            <a:lvl2pPr>
              <a:defRPr sz="1800">
                <a:latin typeface="Verdana" panose="020B0604030504040204" pitchFamily="34" charset="0"/>
                <a:ea typeface="Verdana" panose="020B0604030504040204" pitchFamily="34" charset="0"/>
                <a:cs typeface="Verdana" panose="020B0604030504040204" pitchFamily="34" charset="0"/>
              </a:defRPr>
            </a:lvl2pPr>
            <a:lvl3pPr>
              <a:defRPr sz="1800">
                <a:latin typeface="Verdana" panose="020B0604030504040204" pitchFamily="34" charset="0"/>
                <a:ea typeface="Verdana" panose="020B0604030504040204" pitchFamily="34" charset="0"/>
                <a:cs typeface="Verdana" panose="020B0604030504040204" pitchFamily="34" charset="0"/>
              </a:defRPr>
            </a:lvl3pPr>
            <a:lvl4pPr>
              <a:defRPr sz="1800">
                <a:latin typeface="Verdana" panose="020B0604030504040204" pitchFamily="34" charset="0"/>
                <a:ea typeface="Verdana" panose="020B0604030504040204" pitchFamily="34" charset="0"/>
                <a:cs typeface="Verdana" panose="020B0604030504040204" pitchFamily="34" charset="0"/>
              </a:defRPr>
            </a:lvl4pPr>
            <a:lvl5pPr>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410BCA-0DF4-9C44-9305-87191044A71D}"/>
              </a:ext>
            </a:extLst>
          </p:cNvPr>
          <p:cNvCxnSpPr>
            <a:cxnSpLocks/>
          </p:cNvCxnSpPr>
          <p:nvPr/>
        </p:nvCxnSpPr>
        <p:spPr>
          <a:xfrm>
            <a:off x="1053932" y="998545"/>
            <a:ext cx="10789725" cy="3"/>
          </a:xfrm>
          <a:prstGeom prst="line">
            <a:avLst/>
          </a:prstGeom>
        </p:spPr>
        <p:style>
          <a:lnRef idx="1">
            <a:schemeClr val="dk1"/>
          </a:lnRef>
          <a:fillRef idx="0">
            <a:schemeClr val="dk1"/>
          </a:fillRef>
          <a:effectRef idx="0">
            <a:schemeClr val="dk1"/>
          </a:effectRef>
          <a:fontRef idx="minor">
            <a:schemeClr val="tx1"/>
          </a:fontRef>
        </p:style>
      </p:cxnSp>
      <p:sp>
        <p:nvSpPr>
          <p:cNvPr id="17" name="Title 1">
            <a:extLst>
              <a:ext uri="{FF2B5EF4-FFF2-40B4-BE49-F238E27FC236}">
                <a16:creationId xmlns:a16="http://schemas.microsoft.com/office/drawing/2014/main" id="{8B5AF95C-7857-414F-9417-D66E77E55251}"/>
              </a:ext>
            </a:extLst>
          </p:cNvPr>
          <p:cNvSpPr>
            <a:spLocks noGrp="1"/>
          </p:cNvSpPr>
          <p:nvPr>
            <p:ph type="title" hasCustomPrompt="1"/>
          </p:nvPr>
        </p:nvSpPr>
        <p:spPr>
          <a:xfrm>
            <a:off x="1033152" y="143554"/>
            <a:ext cx="9750461" cy="739316"/>
          </a:xfrm>
          <a:prstGeom prst="rect">
            <a:avLst/>
          </a:prstGeom>
        </p:spPr>
        <p:txBody>
          <a:bodyPr anchor="ctr"/>
          <a:lstStyle>
            <a:lvl1pPr>
              <a:defRPr sz="28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br>
              <a:rPr lang="en-US"/>
            </a:br>
            <a:r>
              <a:rPr lang="en-US"/>
              <a:t>- two line capable</a:t>
            </a:r>
          </a:p>
        </p:txBody>
      </p:sp>
      <p:grpSp>
        <p:nvGrpSpPr>
          <p:cNvPr id="11" name="Group 10">
            <a:extLst>
              <a:ext uri="{FF2B5EF4-FFF2-40B4-BE49-F238E27FC236}">
                <a16:creationId xmlns:a16="http://schemas.microsoft.com/office/drawing/2014/main" id="{27FFA9E2-4BEA-4A23-9C75-80B2BFC84069}"/>
              </a:ext>
            </a:extLst>
          </p:cNvPr>
          <p:cNvGrpSpPr/>
          <p:nvPr/>
        </p:nvGrpSpPr>
        <p:grpSpPr>
          <a:xfrm>
            <a:off x="2" y="129529"/>
            <a:ext cx="853045" cy="869020"/>
            <a:chOff x="-32" y="111857"/>
            <a:chExt cx="862590" cy="878743"/>
          </a:xfrm>
        </p:grpSpPr>
        <p:sp>
          <p:nvSpPr>
            <p:cNvPr id="12" name="Rectangle">
              <a:extLst>
                <a:ext uri="{FF2B5EF4-FFF2-40B4-BE49-F238E27FC236}">
                  <a16:creationId xmlns:a16="http://schemas.microsoft.com/office/drawing/2014/main" id="{40826680-5AC6-441E-8860-31A928102C2E}"/>
                </a:ext>
              </a:extLst>
            </p:cNvPr>
            <p:cNvSpPr/>
            <p:nvPr/>
          </p:nvSpPr>
          <p:spPr>
            <a:xfrm>
              <a:off x="431263" y="111857"/>
              <a:ext cx="431295" cy="878743"/>
            </a:xfrm>
            <a:prstGeom prst="rect">
              <a:avLst/>
            </a:prstGeom>
            <a:gradFill flip="none" rotWithShape="1">
              <a:gsLst>
                <a:gs pos="0">
                  <a:srgbClr val="0B62F9">
                    <a:alpha val="90000"/>
                  </a:srgbClr>
                </a:gs>
                <a:gs pos="50000">
                  <a:srgbClr val="18AAFD">
                    <a:alpha val="90000"/>
                  </a:srgbClr>
                </a:gs>
                <a:gs pos="100000">
                  <a:srgbClr val="1DEEFB">
                    <a:alpha val="90000"/>
                  </a:srgbClr>
                </a:gs>
              </a:gsLst>
              <a:lin ang="18900000" scaled="1"/>
              <a:tileRect/>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5689" b="0" i="0" dirty="0">
                <a:latin typeface="Verdana Regular"/>
              </a:endParaRPr>
            </a:p>
          </p:txBody>
        </p:sp>
        <p:sp>
          <p:nvSpPr>
            <p:cNvPr id="13" name="Rectangle">
              <a:extLst>
                <a:ext uri="{FF2B5EF4-FFF2-40B4-BE49-F238E27FC236}">
                  <a16:creationId xmlns:a16="http://schemas.microsoft.com/office/drawing/2014/main" id="{A7F645E3-D572-442A-B810-0872B59EA0AE}"/>
                </a:ext>
              </a:extLst>
            </p:cNvPr>
            <p:cNvSpPr/>
            <p:nvPr/>
          </p:nvSpPr>
          <p:spPr>
            <a:xfrm>
              <a:off x="-32" y="111857"/>
              <a:ext cx="431292" cy="878743"/>
            </a:xfrm>
            <a:prstGeom prst="rect">
              <a:avLst/>
            </a:prstGeom>
            <a:gradFill flip="none" rotWithShape="1">
              <a:gsLst>
                <a:gs pos="0">
                  <a:srgbClr val="0B62F9"/>
                </a:gs>
                <a:gs pos="50447">
                  <a:srgbClr val="0A38D9"/>
                </a:gs>
                <a:gs pos="100000">
                  <a:srgbClr val="0C1C60"/>
                </a:gs>
              </a:gsLst>
              <a:lin ang="8100000" scaled="1"/>
              <a:tileRect/>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5689" b="0" i="0" dirty="0">
                <a:latin typeface="Verdana Regular"/>
              </a:endParaRPr>
            </a:p>
          </p:txBody>
        </p:sp>
      </p:grpSp>
    </p:spTree>
    <p:extLst>
      <p:ext uri="{BB962C8B-B14F-4D97-AF65-F5344CB8AC3E}">
        <p14:creationId xmlns:p14="http://schemas.microsoft.com/office/powerpoint/2010/main" val="1708052732"/>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Slide - Master Bran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B6338001-9B39-324E-8D9E-E7EA3C325839}"/>
              </a:ext>
            </a:extLst>
          </p:cNvPr>
          <p:cNvSpPr/>
          <p:nvPr/>
        </p:nvSpPr>
        <p:spPr>
          <a:xfrm>
            <a:off x="461319" y="6307066"/>
            <a:ext cx="11515936" cy="5675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0" i="0" dirty="0">
              <a:latin typeface="Verdana Regular"/>
            </a:endParaRPr>
          </a:p>
        </p:txBody>
      </p:sp>
      <p:sp>
        <p:nvSpPr>
          <p:cNvPr id="10" name="Rectangle">
            <a:extLst>
              <a:ext uri="{FF2B5EF4-FFF2-40B4-BE49-F238E27FC236}">
                <a16:creationId xmlns:a16="http://schemas.microsoft.com/office/drawing/2014/main" id="{41507EF9-CB00-0940-8002-9BF46388B61A}"/>
              </a:ext>
            </a:extLst>
          </p:cNvPr>
          <p:cNvSpPr/>
          <p:nvPr/>
        </p:nvSpPr>
        <p:spPr>
          <a:xfrm rot="10800000">
            <a:off x="3" y="0"/>
            <a:ext cx="2663685" cy="6858000"/>
          </a:xfrm>
          <a:prstGeom prst="rect">
            <a:avLst/>
          </a:prstGeom>
          <a:solidFill>
            <a:schemeClr val="bg1">
              <a:lumMod val="95000"/>
            </a:schemeClr>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b="0" i="0" dirty="0">
              <a:solidFill>
                <a:schemeClr val="bg1">
                  <a:lumMod val="95000"/>
                </a:schemeClr>
              </a:solidFill>
              <a:latin typeface="Verdana Regular"/>
            </a:endParaRPr>
          </a:p>
        </p:txBody>
      </p:sp>
      <p:sp>
        <p:nvSpPr>
          <p:cNvPr id="11" name="Rectangle 10">
            <a:extLst>
              <a:ext uri="{FF2B5EF4-FFF2-40B4-BE49-F238E27FC236}">
                <a16:creationId xmlns:a16="http://schemas.microsoft.com/office/drawing/2014/main" id="{FB0CB799-3C41-7F4F-9452-ED9F0B34C620}"/>
              </a:ext>
            </a:extLst>
          </p:cNvPr>
          <p:cNvSpPr/>
          <p:nvPr/>
        </p:nvSpPr>
        <p:spPr>
          <a:xfrm>
            <a:off x="10498668" y="1"/>
            <a:ext cx="1693333" cy="12302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dirty="0">
              <a:latin typeface="Verdana Regular"/>
            </a:endParaRPr>
          </a:p>
        </p:txBody>
      </p:sp>
      <p:cxnSp>
        <p:nvCxnSpPr>
          <p:cNvPr id="15" name="Straight Connector 14">
            <a:extLst>
              <a:ext uri="{FF2B5EF4-FFF2-40B4-BE49-F238E27FC236}">
                <a16:creationId xmlns:a16="http://schemas.microsoft.com/office/drawing/2014/main" id="{18F332A8-C4E3-FB4A-BDF0-72520DD8CE5C}"/>
              </a:ext>
            </a:extLst>
          </p:cNvPr>
          <p:cNvCxnSpPr>
            <a:cxnSpLocks/>
          </p:cNvCxnSpPr>
          <p:nvPr/>
        </p:nvCxnSpPr>
        <p:spPr>
          <a:xfrm>
            <a:off x="2833255" y="3920440"/>
            <a:ext cx="9144000" cy="0"/>
          </a:xfrm>
          <a:prstGeom prst="line">
            <a:avLst/>
          </a:prstGeom>
        </p:spPr>
        <p:style>
          <a:lnRef idx="1">
            <a:schemeClr val="dk1"/>
          </a:lnRef>
          <a:fillRef idx="0">
            <a:schemeClr val="dk1"/>
          </a:fillRef>
          <a:effectRef idx="0">
            <a:schemeClr val="dk1"/>
          </a:effectRef>
          <a:fontRef idx="minor">
            <a:schemeClr val="tx1"/>
          </a:fontRef>
        </p:style>
      </p:cxnSp>
      <p:sp>
        <p:nvSpPr>
          <p:cNvPr id="16" name="Text Placeholder 14">
            <a:extLst>
              <a:ext uri="{FF2B5EF4-FFF2-40B4-BE49-F238E27FC236}">
                <a16:creationId xmlns:a16="http://schemas.microsoft.com/office/drawing/2014/main" id="{9FA856B6-8646-544A-AD5F-00A5F0580C69}"/>
              </a:ext>
            </a:extLst>
          </p:cNvPr>
          <p:cNvSpPr>
            <a:spLocks noGrp="1"/>
          </p:cNvSpPr>
          <p:nvPr>
            <p:ph type="body" sz="quarter" idx="13" hasCustomPrompt="1"/>
          </p:nvPr>
        </p:nvSpPr>
        <p:spPr>
          <a:xfrm>
            <a:off x="2833256" y="1437217"/>
            <a:ext cx="9144001" cy="2388627"/>
          </a:xfrm>
          <a:prstGeom prst="rect">
            <a:avLst/>
          </a:prstGeom>
        </p:spPr>
        <p:txBody>
          <a:bodyPr anchor="b"/>
          <a:lstStyle>
            <a:lvl1pPr marL="0" indent="0">
              <a:buFontTx/>
              <a:buNone/>
              <a:defRPr sz="6000">
                <a:solidFill>
                  <a:schemeClr val="accent2"/>
                </a:solidFill>
              </a:defRPr>
            </a:lvl1pPr>
          </a:lstStyle>
          <a:p>
            <a:r>
              <a:rPr lang="en-US"/>
              <a:t>Click to edit Master title style</a:t>
            </a:r>
          </a:p>
        </p:txBody>
      </p:sp>
      <p:sp>
        <p:nvSpPr>
          <p:cNvPr id="17" name="Text Placeholder 16">
            <a:extLst>
              <a:ext uri="{FF2B5EF4-FFF2-40B4-BE49-F238E27FC236}">
                <a16:creationId xmlns:a16="http://schemas.microsoft.com/office/drawing/2014/main" id="{55BE27E1-2677-C74A-9786-AC2D66122CDB}"/>
              </a:ext>
            </a:extLst>
          </p:cNvPr>
          <p:cNvSpPr>
            <a:spLocks noGrp="1"/>
          </p:cNvSpPr>
          <p:nvPr>
            <p:ph type="body" sz="quarter" idx="14" hasCustomPrompt="1"/>
          </p:nvPr>
        </p:nvSpPr>
        <p:spPr>
          <a:xfrm>
            <a:off x="2833256" y="4065178"/>
            <a:ext cx="9144000" cy="1554572"/>
          </a:xfrm>
          <a:prstGeom prst="rect">
            <a:avLst/>
          </a:prstGeom>
        </p:spPr>
        <p:txBody>
          <a:bodyPr/>
          <a:lstStyle>
            <a:lvl1pPr marL="0" indent="0">
              <a:buFontTx/>
              <a:buNone/>
              <a:defRPr sz="2400">
                <a:solidFill>
                  <a:schemeClr val="bg2"/>
                </a:solidFill>
              </a:defRPr>
            </a:lvl1pPr>
          </a:lstStyle>
          <a:p>
            <a:r>
              <a:rPr lang="en-US"/>
              <a:t>Click to edit Master subtitle style</a:t>
            </a:r>
          </a:p>
        </p:txBody>
      </p:sp>
      <p:pic>
        <p:nvPicPr>
          <p:cNvPr id="9" name="Picture 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43374" y="309599"/>
            <a:ext cx="1374868" cy="926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a:extLst>
              <a:ext uri="{FF2B5EF4-FFF2-40B4-BE49-F238E27FC236}">
                <a16:creationId xmlns:a16="http://schemas.microsoft.com/office/drawing/2014/main" id="{9125C428-D436-46EE-A85A-965B1411C364}"/>
              </a:ext>
            </a:extLst>
          </p:cNvPr>
          <p:cNvSpPr/>
          <p:nvPr/>
        </p:nvSpPr>
        <p:spPr>
          <a:xfrm>
            <a:off x="0" y="6693889"/>
            <a:ext cx="12192000" cy="175476"/>
          </a:xfrm>
          <a:prstGeom prst="rect">
            <a:avLst/>
          </a:prstGeom>
          <a:solidFill>
            <a:schemeClr val="accent2"/>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b="0" i="0" dirty="0">
              <a:latin typeface="Verdana Regular"/>
            </a:endParaRPr>
          </a:p>
        </p:txBody>
      </p:sp>
    </p:spTree>
    <p:extLst>
      <p:ext uri="{BB962C8B-B14F-4D97-AF65-F5344CB8AC3E}">
        <p14:creationId xmlns:p14="http://schemas.microsoft.com/office/powerpoint/2010/main" val="1919987392"/>
      </p:ext>
    </p:extLst>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imeline Example - Blue Block Plus">
    <p:spTree>
      <p:nvGrpSpPr>
        <p:cNvPr id="1" name=""/>
        <p:cNvGrpSpPr/>
        <p:nvPr/>
      </p:nvGrpSpPr>
      <p:grpSpPr>
        <a:xfrm>
          <a:off x="0" y="0"/>
          <a:ext cx="0" cy="0"/>
          <a:chOff x="0" y="0"/>
          <a:chExt cx="0" cy="0"/>
        </a:xfrm>
      </p:grpSpPr>
      <p:cxnSp>
        <p:nvCxnSpPr>
          <p:cNvPr id="20" name="Straight Connector 19">
            <a:extLst>
              <a:ext uri="{FF2B5EF4-FFF2-40B4-BE49-F238E27FC236}">
                <a16:creationId xmlns:a16="http://schemas.microsoft.com/office/drawing/2014/main" id="{5C725640-7455-364D-B069-B699DD25818E}"/>
              </a:ext>
            </a:extLst>
          </p:cNvPr>
          <p:cNvCxnSpPr>
            <a:cxnSpLocks/>
          </p:cNvCxnSpPr>
          <p:nvPr/>
        </p:nvCxnSpPr>
        <p:spPr>
          <a:xfrm>
            <a:off x="1053932" y="998545"/>
            <a:ext cx="10789725" cy="3"/>
          </a:xfrm>
          <a:prstGeom prst="line">
            <a:avLst/>
          </a:prstGeom>
        </p:spPr>
        <p:style>
          <a:lnRef idx="1">
            <a:schemeClr val="dk1"/>
          </a:lnRef>
          <a:fillRef idx="0">
            <a:schemeClr val="dk1"/>
          </a:fillRef>
          <a:effectRef idx="0">
            <a:schemeClr val="dk1"/>
          </a:effectRef>
          <a:fontRef idx="minor">
            <a:schemeClr val="tx1"/>
          </a:fontRef>
        </p:style>
      </p:cxnSp>
      <p:sp>
        <p:nvSpPr>
          <p:cNvPr id="21" name="Title 1">
            <a:extLst>
              <a:ext uri="{FF2B5EF4-FFF2-40B4-BE49-F238E27FC236}">
                <a16:creationId xmlns:a16="http://schemas.microsoft.com/office/drawing/2014/main" id="{76676BAA-9C2B-4C4E-8DD8-704D310FEBD7}"/>
              </a:ext>
            </a:extLst>
          </p:cNvPr>
          <p:cNvSpPr>
            <a:spLocks noGrp="1"/>
          </p:cNvSpPr>
          <p:nvPr>
            <p:ph type="title" hasCustomPrompt="1"/>
          </p:nvPr>
        </p:nvSpPr>
        <p:spPr>
          <a:xfrm>
            <a:off x="1033152" y="143554"/>
            <a:ext cx="9750461" cy="739316"/>
          </a:xfrm>
          <a:prstGeom prst="rect">
            <a:avLst/>
          </a:prstGeom>
        </p:spPr>
        <p:txBody>
          <a:bodyPr anchor="ctr"/>
          <a:lstStyle>
            <a:lvl1pPr>
              <a:defRPr sz="28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r>
              <a:rPr lang="en-US"/>
              <a:t>Timeline Example</a:t>
            </a:r>
          </a:p>
        </p:txBody>
      </p:sp>
      <p:grpSp>
        <p:nvGrpSpPr>
          <p:cNvPr id="7" name="Group 6">
            <a:extLst>
              <a:ext uri="{FF2B5EF4-FFF2-40B4-BE49-F238E27FC236}">
                <a16:creationId xmlns:a16="http://schemas.microsoft.com/office/drawing/2014/main" id="{554F5817-FCA6-4215-A90B-A7A109FCC9B5}"/>
              </a:ext>
            </a:extLst>
          </p:cNvPr>
          <p:cNvGrpSpPr/>
          <p:nvPr/>
        </p:nvGrpSpPr>
        <p:grpSpPr>
          <a:xfrm>
            <a:off x="2" y="129529"/>
            <a:ext cx="853045" cy="869020"/>
            <a:chOff x="-32" y="111857"/>
            <a:chExt cx="862590" cy="878743"/>
          </a:xfrm>
        </p:grpSpPr>
        <p:sp>
          <p:nvSpPr>
            <p:cNvPr id="8" name="Rectangle">
              <a:extLst>
                <a:ext uri="{FF2B5EF4-FFF2-40B4-BE49-F238E27FC236}">
                  <a16:creationId xmlns:a16="http://schemas.microsoft.com/office/drawing/2014/main" id="{A9F05E0C-C598-45A5-B318-163A9F32F3B4}"/>
                </a:ext>
              </a:extLst>
            </p:cNvPr>
            <p:cNvSpPr/>
            <p:nvPr/>
          </p:nvSpPr>
          <p:spPr>
            <a:xfrm>
              <a:off x="431263" y="111857"/>
              <a:ext cx="431295" cy="878743"/>
            </a:xfrm>
            <a:prstGeom prst="rect">
              <a:avLst/>
            </a:prstGeom>
            <a:gradFill flip="none" rotWithShape="1">
              <a:gsLst>
                <a:gs pos="0">
                  <a:srgbClr val="0B62F9">
                    <a:alpha val="90000"/>
                  </a:srgbClr>
                </a:gs>
                <a:gs pos="50000">
                  <a:srgbClr val="18AAFD">
                    <a:alpha val="90000"/>
                  </a:srgbClr>
                </a:gs>
                <a:gs pos="100000">
                  <a:srgbClr val="1DEEFB">
                    <a:alpha val="90000"/>
                  </a:srgbClr>
                </a:gs>
              </a:gsLst>
              <a:lin ang="18900000" scaled="1"/>
              <a:tileRect/>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5689" b="0" i="0" dirty="0">
                <a:latin typeface="Verdana Regular"/>
              </a:endParaRPr>
            </a:p>
          </p:txBody>
        </p:sp>
        <p:sp>
          <p:nvSpPr>
            <p:cNvPr id="9" name="Rectangle">
              <a:extLst>
                <a:ext uri="{FF2B5EF4-FFF2-40B4-BE49-F238E27FC236}">
                  <a16:creationId xmlns:a16="http://schemas.microsoft.com/office/drawing/2014/main" id="{5A09DD94-9D46-4379-B1A8-9D91ADA42264}"/>
                </a:ext>
              </a:extLst>
            </p:cNvPr>
            <p:cNvSpPr/>
            <p:nvPr/>
          </p:nvSpPr>
          <p:spPr>
            <a:xfrm>
              <a:off x="-32" y="111857"/>
              <a:ext cx="431292" cy="878743"/>
            </a:xfrm>
            <a:prstGeom prst="rect">
              <a:avLst/>
            </a:prstGeom>
            <a:gradFill flip="none" rotWithShape="1">
              <a:gsLst>
                <a:gs pos="0">
                  <a:srgbClr val="0B62F9"/>
                </a:gs>
                <a:gs pos="50447">
                  <a:srgbClr val="0A38D9"/>
                </a:gs>
                <a:gs pos="100000">
                  <a:srgbClr val="0C1C60"/>
                </a:gs>
              </a:gsLst>
              <a:lin ang="8100000" scaled="1"/>
              <a:tileRect/>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5689" b="0" i="0" dirty="0">
                <a:latin typeface="Verdana Regular"/>
              </a:endParaRPr>
            </a:p>
          </p:txBody>
        </p:sp>
      </p:grpSp>
    </p:spTree>
    <p:extLst>
      <p:ext uri="{BB962C8B-B14F-4D97-AF65-F5344CB8AC3E}">
        <p14:creationId xmlns:p14="http://schemas.microsoft.com/office/powerpoint/2010/main" val="1479670027"/>
      </p:ext>
    </p:extLst>
  </p:cSld>
  <p:clrMapOvr>
    <a:masterClrMapping/>
  </p:clrMapOvr>
  <p:hf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Table Example - Blue Block Plus">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534549A5-1A81-234E-8555-FEBD910341A7}"/>
              </a:ext>
            </a:extLst>
          </p:cNvPr>
          <p:cNvCxnSpPr>
            <a:cxnSpLocks/>
          </p:cNvCxnSpPr>
          <p:nvPr/>
        </p:nvCxnSpPr>
        <p:spPr>
          <a:xfrm>
            <a:off x="1053932" y="998545"/>
            <a:ext cx="10789725" cy="3"/>
          </a:xfrm>
          <a:prstGeom prst="line">
            <a:avLst/>
          </a:prstGeom>
        </p:spPr>
        <p:style>
          <a:lnRef idx="1">
            <a:schemeClr val="dk1"/>
          </a:lnRef>
          <a:fillRef idx="0">
            <a:schemeClr val="dk1"/>
          </a:fillRef>
          <a:effectRef idx="0">
            <a:schemeClr val="dk1"/>
          </a:effectRef>
          <a:fontRef idx="minor">
            <a:schemeClr val="tx1"/>
          </a:fontRef>
        </p:style>
      </p:cxnSp>
      <p:sp>
        <p:nvSpPr>
          <p:cNvPr id="12" name="Title 1">
            <a:extLst>
              <a:ext uri="{FF2B5EF4-FFF2-40B4-BE49-F238E27FC236}">
                <a16:creationId xmlns:a16="http://schemas.microsoft.com/office/drawing/2014/main" id="{EAB571C3-92AA-2943-B12C-DD275B3DB404}"/>
              </a:ext>
            </a:extLst>
          </p:cNvPr>
          <p:cNvSpPr>
            <a:spLocks noGrp="1"/>
          </p:cNvSpPr>
          <p:nvPr>
            <p:ph type="title" hasCustomPrompt="1"/>
          </p:nvPr>
        </p:nvSpPr>
        <p:spPr>
          <a:xfrm>
            <a:off x="1033152" y="143554"/>
            <a:ext cx="9750461" cy="739316"/>
          </a:xfrm>
          <a:prstGeom prst="rect">
            <a:avLst/>
          </a:prstGeom>
        </p:spPr>
        <p:txBody>
          <a:bodyPr anchor="ctr"/>
          <a:lstStyle>
            <a:lvl1pPr>
              <a:defRPr sz="28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r>
              <a:rPr lang="en-US"/>
              <a:t>Table Example</a:t>
            </a:r>
          </a:p>
        </p:txBody>
      </p:sp>
      <p:grpSp>
        <p:nvGrpSpPr>
          <p:cNvPr id="7" name="Group 6">
            <a:extLst>
              <a:ext uri="{FF2B5EF4-FFF2-40B4-BE49-F238E27FC236}">
                <a16:creationId xmlns:a16="http://schemas.microsoft.com/office/drawing/2014/main" id="{74BFC50F-F848-40F3-9C3A-2A24C023E6BB}"/>
              </a:ext>
            </a:extLst>
          </p:cNvPr>
          <p:cNvGrpSpPr/>
          <p:nvPr/>
        </p:nvGrpSpPr>
        <p:grpSpPr>
          <a:xfrm>
            <a:off x="2" y="129529"/>
            <a:ext cx="853045" cy="869020"/>
            <a:chOff x="-32" y="111857"/>
            <a:chExt cx="862590" cy="878743"/>
          </a:xfrm>
        </p:grpSpPr>
        <p:sp>
          <p:nvSpPr>
            <p:cNvPr id="8" name="Rectangle">
              <a:extLst>
                <a:ext uri="{FF2B5EF4-FFF2-40B4-BE49-F238E27FC236}">
                  <a16:creationId xmlns:a16="http://schemas.microsoft.com/office/drawing/2014/main" id="{1C27467C-FC9D-4E2A-9D4B-F3D52108A345}"/>
                </a:ext>
              </a:extLst>
            </p:cNvPr>
            <p:cNvSpPr/>
            <p:nvPr/>
          </p:nvSpPr>
          <p:spPr>
            <a:xfrm>
              <a:off x="431263" y="111857"/>
              <a:ext cx="431295" cy="878743"/>
            </a:xfrm>
            <a:prstGeom prst="rect">
              <a:avLst/>
            </a:prstGeom>
            <a:gradFill flip="none" rotWithShape="1">
              <a:gsLst>
                <a:gs pos="0">
                  <a:srgbClr val="0B62F9">
                    <a:alpha val="90000"/>
                  </a:srgbClr>
                </a:gs>
                <a:gs pos="50000">
                  <a:srgbClr val="18AAFD">
                    <a:alpha val="90000"/>
                  </a:srgbClr>
                </a:gs>
                <a:gs pos="100000">
                  <a:srgbClr val="1DEEFB">
                    <a:alpha val="90000"/>
                  </a:srgbClr>
                </a:gs>
              </a:gsLst>
              <a:lin ang="18900000" scaled="1"/>
              <a:tileRect/>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5689" b="0" i="0" dirty="0">
                <a:latin typeface="Verdana Regular"/>
              </a:endParaRPr>
            </a:p>
          </p:txBody>
        </p:sp>
        <p:sp>
          <p:nvSpPr>
            <p:cNvPr id="9" name="Rectangle">
              <a:extLst>
                <a:ext uri="{FF2B5EF4-FFF2-40B4-BE49-F238E27FC236}">
                  <a16:creationId xmlns:a16="http://schemas.microsoft.com/office/drawing/2014/main" id="{E8977C0D-3C70-4F99-BF7F-9C85DEFAE3CD}"/>
                </a:ext>
              </a:extLst>
            </p:cNvPr>
            <p:cNvSpPr/>
            <p:nvPr/>
          </p:nvSpPr>
          <p:spPr>
            <a:xfrm>
              <a:off x="-32" y="111857"/>
              <a:ext cx="431292" cy="878743"/>
            </a:xfrm>
            <a:prstGeom prst="rect">
              <a:avLst/>
            </a:prstGeom>
            <a:gradFill flip="none" rotWithShape="1">
              <a:gsLst>
                <a:gs pos="0">
                  <a:srgbClr val="0B62F9"/>
                </a:gs>
                <a:gs pos="50447">
                  <a:srgbClr val="0A38D9"/>
                </a:gs>
                <a:gs pos="100000">
                  <a:srgbClr val="0C1C60"/>
                </a:gs>
              </a:gsLst>
              <a:lin ang="8100000" scaled="1"/>
              <a:tileRect/>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5689" b="0" i="0" dirty="0">
                <a:latin typeface="Verdana Regular"/>
              </a:endParaRPr>
            </a:p>
          </p:txBody>
        </p:sp>
      </p:grpSp>
    </p:spTree>
    <p:extLst>
      <p:ext uri="{BB962C8B-B14F-4D97-AF65-F5344CB8AC3E}">
        <p14:creationId xmlns:p14="http://schemas.microsoft.com/office/powerpoint/2010/main" val="3609733668"/>
      </p:ext>
    </p:extLst>
  </p:cSld>
  <p:clrMapOvr>
    <a:masterClrMapping/>
  </p:clrMapOvr>
  <p:hf hdr="0" ftr="0" dt="0"/>
  <p:extLst>
    <p:ext uri="{DCECCB84-F9BA-43D5-87BE-67443E8EF086}">
      <p15:sldGuideLst xmlns:p15="http://schemas.microsoft.com/office/powerpoint/2012/main">
        <p15:guide id="1" orient="horz" pos="60">
          <p15:clr>
            <a:srgbClr val="FBAE40"/>
          </p15:clr>
        </p15:guide>
        <p15:guide id="2" pos="2880">
          <p15:clr>
            <a:srgbClr val="FBAE40"/>
          </p15:clr>
        </p15:guide>
        <p15:guide id="3" orient="horz" pos="468">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Chart Example - Blue Block Plus">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3D03C029-E3E0-C540-AEC5-1276926E5B4A}"/>
              </a:ext>
            </a:extLst>
          </p:cNvPr>
          <p:cNvCxnSpPr>
            <a:cxnSpLocks/>
          </p:cNvCxnSpPr>
          <p:nvPr/>
        </p:nvCxnSpPr>
        <p:spPr>
          <a:xfrm>
            <a:off x="1053932" y="998545"/>
            <a:ext cx="10789725" cy="3"/>
          </a:xfrm>
          <a:prstGeom prst="line">
            <a:avLst/>
          </a:prstGeom>
        </p:spPr>
        <p:style>
          <a:lnRef idx="1">
            <a:schemeClr val="dk1"/>
          </a:lnRef>
          <a:fillRef idx="0">
            <a:schemeClr val="dk1"/>
          </a:fillRef>
          <a:effectRef idx="0">
            <a:schemeClr val="dk1"/>
          </a:effectRef>
          <a:fontRef idx="minor">
            <a:schemeClr val="tx1"/>
          </a:fontRef>
        </p:style>
      </p:cxnSp>
      <p:sp>
        <p:nvSpPr>
          <p:cNvPr id="14" name="Title 1">
            <a:extLst>
              <a:ext uri="{FF2B5EF4-FFF2-40B4-BE49-F238E27FC236}">
                <a16:creationId xmlns:a16="http://schemas.microsoft.com/office/drawing/2014/main" id="{2FADB2E5-0E2B-CA4C-9CDD-658FDD8B43E7}"/>
              </a:ext>
            </a:extLst>
          </p:cNvPr>
          <p:cNvSpPr>
            <a:spLocks noGrp="1"/>
          </p:cNvSpPr>
          <p:nvPr>
            <p:ph type="title" hasCustomPrompt="1"/>
          </p:nvPr>
        </p:nvSpPr>
        <p:spPr>
          <a:xfrm>
            <a:off x="1033152" y="143554"/>
            <a:ext cx="9750461" cy="739316"/>
          </a:xfrm>
          <a:prstGeom prst="rect">
            <a:avLst/>
          </a:prstGeom>
        </p:spPr>
        <p:txBody>
          <a:bodyPr anchor="ctr"/>
          <a:lstStyle>
            <a:lvl1pPr>
              <a:defRPr sz="28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stStyle>
          <a:p>
            <a:r>
              <a:rPr lang="en-US"/>
              <a:t>Chart Examples</a:t>
            </a:r>
          </a:p>
        </p:txBody>
      </p:sp>
      <p:grpSp>
        <p:nvGrpSpPr>
          <p:cNvPr id="7" name="Group 6">
            <a:extLst>
              <a:ext uri="{FF2B5EF4-FFF2-40B4-BE49-F238E27FC236}">
                <a16:creationId xmlns:a16="http://schemas.microsoft.com/office/drawing/2014/main" id="{CFA736AB-6260-445F-8D3E-DA2CDBD1CD0E}"/>
              </a:ext>
            </a:extLst>
          </p:cNvPr>
          <p:cNvGrpSpPr/>
          <p:nvPr/>
        </p:nvGrpSpPr>
        <p:grpSpPr>
          <a:xfrm>
            <a:off x="2" y="129529"/>
            <a:ext cx="853045" cy="869020"/>
            <a:chOff x="-32" y="111857"/>
            <a:chExt cx="862590" cy="878743"/>
          </a:xfrm>
        </p:grpSpPr>
        <p:sp>
          <p:nvSpPr>
            <p:cNvPr id="8" name="Rectangle">
              <a:extLst>
                <a:ext uri="{FF2B5EF4-FFF2-40B4-BE49-F238E27FC236}">
                  <a16:creationId xmlns:a16="http://schemas.microsoft.com/office/drawing/2014/main" id="{E5B4A52F-C1A5-4FA4-90FA-1A398E5A443D}"/>
                </a:ext>
              </a:extLst>
            </p:cNvPr>
            <p:cNvSpPr/>
            <p:nvPr/>
          </p:nvSpPr>
          <p:spPr>
            <a:xfrm>
              <a:off x="431263" y="111857"/>
              <a:ext cx="431295" cy="878743"/>
            </a:xfrm>
            <a:prstGeom prst="rect">
              <a:avLst/>
            </a:prstGeom>
            <a:gradFill flip="none" rotWithShape="1">
              <a:gsLst>
                <a:gs pos="0">
                  <a:srgbClr val="0B62F9">
                    <a:alpha val="90000"/>
                  </a:srgbClr>
                </a:gs>
                <a:gs pos="50000">
                  <a:srgbClr val="18AAFD">
                    <a:alpha val="90000"/>
                  </a:srgbClr>
                </a:gs>
                <a:gs pos="100000">
                  <a:srgbClr val="1DEEFB">
                    <a:alpha val="90000"/>
                  </a:srgbClr>
                </a:gs>
              </a:gsLst>
              <a:lin ang="18900000" scaled="1"/>
              <a:tileRect/>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5689" b="0" i="0" dirty="0">
                <a:latin typeface="Verdana Regular"/>
              </a:endParaRPr>
            </a:p>
          </p:txBody>
        </p:sp>
        <p:sp>
          <p:nvSpPr>
            <p:cNvPr id="9" name="Rectangle">
              <a:extLst>
                <a:ext uri="{FF2B5EF4-FFF2-40B4-BE49-F238E27FC236}">
                  <a16:creationId xmlns:a16="http://schemas.microsoft.com/office/drawing/2014/main" id="{6E671E89-4D95-48BC-AE10-C50BC6ACC7C9}"/>
                </a:ext>
              </a:extLst>
            </p:cNvPr>
            <p:cNvSpPr/>
            <p:nvPr/>
          </p:nvSpPr>
          <p:spPr>
            <a:xfrm>
              <a:off x="-32" y="111857"/>
              <a:ext cx="431292" cy="878743"/>
            </a:xfrm>
            <a:prstGeom prst="rect">
              <a:avLst/>
            </a:prstGeom>
            <a:gradFill flip="none" rotWithShape="1">
              <a:gsLst>
                <a:gs pos="0">
                  <a:srgbClr val="0B62F9"/>
                </a:gs>
                <a:gs pos="50447">
                  <a:srgbClr val="0A38D9"/>
                </a:gs>
                <a:gs pos="100000">
                  <a:srgbClr val="0C1C60"/>
                </a:gs>
              </a:gsLst>
              <a:lin ang="8100000" scaled="1"/>
              <a:tileRect/>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5689" b="0" i="0" dirty="0">
                <a:latin typeface="Verdana Regular"/>
              </a:endParaRPr>
            </a:p>
          </p:txBody>
        </p:sp>
      </p:grpSp>
    </p:spTree>
    <p:extLst>
      <p:ext uri="{BB962C8B-B14F-4D97-AF65-F5344CB8AC3E}">
        <p14:creationId xmlns:p14="http://schemas.microsoft.com/office/powerpoint/2010/main" val="2292866538"/>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ection Divider - Master Brand">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812716" y="2471487"/>
            <a:ext cx="1935669" cy="1304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a:extLst>
              <a:ext uri="{FF2B5EF4-FFF2-40B4-BE49-F238E27FC236}">
                <a16:creationId xmlns:a16="http://schemas.microsoft.com/office/drawing/2014/main" id="{7570493A-7B2E-DA4A-9D9A-DE18F0AD67ED}"/>
              </a:ext>
            </a:extLst>
          </p:cNvPr>
          <p:cNvSpPr>
            <a:spLocks noGrp="1"/>
          </p:cNvSpPr>
          <p:nvPr>
            <p:ph type="title" hasCustomPrompt="1"/>
          </p:nvPr>
        </p:nvSpPr>
        <p:spPr>
          <a:xfrm>
            <a:off x="2995448" y="1694362"/>
            <a:ext cx="8604251" cy="2852737"/>
          </a:xfrm>
          <a:prstGeom prst="rect">
            <a:avLst/>
          </a:prstGeom>
        </p:spPr>
        <p:txBody>
          <a:bodyPr anchor="ctr"/>
          <a:lstStyle>
            <a:lvl1pPr>
              <a:defRPr sz="6000">
                <a:solidFill>
                  <a:schemeClr val="accent2"/>
                </a:solidFill>
              </a:defRPr>
            </a:lvl1pPr>
          </a:lstStyle>
          <a:p>
            <a:r>
              <a:rPr lang="en-US"/>
              <a:t>Click to edit divider style</a:t>
            </a:r>
          </a:p>
        </p:txBody>
      </p:sp>
      <p:sp>
        <p:nvSpPr>
          <p:cNvPr id="9" name="Rectangle 8">
            <a:extLst>
              <a:ext uri="{FF2B5EF4-FFF2-40B4-BE49-F238E27FC236}">
                <a16:creationId xmlns:a16="http://schemas.microsoft.com/office/drawing/2014/main" id="{92D0838D-30D5-5F42-9236-8813F3C77006}"/>
              </a:ext>
            </a:extLst>
          </p:cNvPr>
          <p:cNvSpPr/>
          <p:nvPr/>
        </p:nvSpPr>
        <p:spPr>
          <a:xfrm>
            <a:off x="10498668" y="2"/>
            <a:ext cx="1693333" cy="12909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dirty="0">
              <a:latin typeface="Verdana Regular"/>
            </a:endParaRPr>
          </a:p>
        </p:txBody>
      </p:sp>
      <p:sp>
        <p:nvSpPr>
          <p:cNvPr id="5" name="Rectangle 4">
            <a:extLst>
              <a:ext uri="{FF2B5EF4-FFF2-40B4-BE49-F238E27FC236}">
                <a16:creationId xmlns:a16="http://schemas.microsoft.com/office/drawing/2014/main" id="{2AD21A00-0D81-8147-BFCD-F17414C81454}"/>
              </a:ext>
            </a:extLst>
          </p:cNvPr>
          <p:cNvSpPr/>
          <p:nvPr/>
        </p:nvSpPr>
        <p:spPr>
          <a:xfrm>
            <a:off x="461320" y="6278491"/>
            <a:ext cx="11143249" cy="5675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0" i="0" dirty="0">
              <a:latin typeface="Verdana Regular"/>
            </a:endParaRPr>
          </a:p>
        </p:txBody>
      </p:sp>
      <p:sp>
        <p:nvSpPr>
          <p:cNvPr id="8" name="Rectangle">
            <a:extLst>
              <a:ext uri="{FF2B5EF4-FFF2-40B4-BE49-F238E27FC236}">
                <a16:creationId xmlns:a16="http://schemas.microsoft.com/office/drawing/2014/main" id="{C907485D-5CF6-4D1A-9432-62179F82D5C2}"/>
              </a:ext>
            </a:extLst>
          </p:cNvPr>
          <p:cNvSpPr/>
          <p:nvPr/>
        </p:nvSpPr>
        <p:spPr>
          <a:xfrm>
            <a:off x="0" y="6693889"/>
            <a:ext cx="12192000" cy="175476"/>
          </a:xfrm>
          <a:prstGeom prst="rect">
            <a:avLst/>
          </a:prstGeom>
          <a:solidFill>
            <a:schemeClr val="accent2"/>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b="0" i="0" dirty="0">
              <a:latin typeface="Verdana Regular"/>
            </a:endParaRPr>
          </a:p>
        </p:txBody>
      </p:sp>
    </p:spTree>
    <p:extLst>
      <p:ext uri="{BB962C8B-B14F-4D97-AF65-F5344CB8AC3E}">
        <p14:creationId xmlns:p14="http://schemas.microsoft.com/office/powerpoint/2010/main" val="2235252807"/>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Section Divider - Master Brand">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673719" y="2471487"/>
            <a:ext cx="1935669" cy="1304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a:extLst>
              <a:ext uri="{FF2B5EF4-FFF2-40B4-BE49-F238E27FC236}">
                <a16:creationId xmlns:a16="http://schemas.microsoft.com/office/drawing/2014/main" id="{7570493A-7B2E-DA4A-9D9A-DE18F0AD67ED}"/>
              </a:ext>
            </a:extLst>
          </p:cNvPr>
          <p:cNvSpPr>
            <a:spLocks noGrp="1"/>
          </p:cNvSpPr>
          <p:nvPr>
            <p:ph type="title" hasCustomPrompt="1"/>
          </p:nvPr>
        </p:nvSpPr>
        <p:spPr>
          <a:xfrm>
            <a:off x="646385" y="1694362"/>
            <a:ext cx="8604251" cy="2852737"/>
          </a:xfrm>
          <a:prstGeom prst="rect">
            <a:avLst/>
          </a:prstGeom>
        </p:spPr>
        <p:txBody>
          <a:bodyPr anchor="ctr"/>
          <a:lstStyle>
            <a:lvl1pPr>
              <a:defRPr sz="6000">
                <a:solidFill>
                  <a:schemeClr val="accent2"/>
                </a:solidFill>
              </a:defRPr>
            </a:lvl1pPr>
          </a:lstStyle>
          <a:p>
            <a:r>
              <a:rPr lang="en-US"/>
              <a:t>Click to edit divider style</a:t>
            </a:r>
          </a:p>
        </p:txBody>
      </p:sp>
      <p:sp>
        <p:nvSpPr>
          <p:cNvPr id="9" name="Rectangle 8">
            <a:extLst>
              <a:ext uri="{FF2B5EF4-FFF2-40B4-BE49-F238E27FC236}">
                <a16:creationId xmlns:a16="http://schemas.microsoft.com/office/drawing/2014/main" id="{92D0838D-30D5-5F42-9236-8813F3C77006}"/>
              </a:ext>
            </a:extLst>
          </p:cNvPr>
          <p:cNvSpPr/>
          <p:nvPr/>
        </p:nvSpPr>
        <p:spPr>
          <a:xfrm>
            <a:off x="10498668" y="1"/>
            <a:ext cx="1693333" cy="12371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dirty="0">
              <a:latin typeface="Verdana Regular"/>
            </a:endParaRPr>
          </a:p>
        </p:txBody>
      </p:sp>
      <p:sp>
        <p:nvSpPr>
          <p:cNvPr id="5" name="Rectangle 4">
            <a:extLst>
              <a:ext uri="{FF2B5EF4-FFF2-40B4-BE49-F238E27FC236}">
                <a16:creationId xmlns:a16="http://schemas.microsoft.com/office/drawing/2014/main" id="{F11090B3-C2D9-AC43-AEB2-28CD60DFCB6F}"/>
              </a:ext>
            </a:extLst>
          </p:cNvPr>
          <p:cNvSpPr/>
          <p:nvPr/>
        </p:nvSpPr>
        <p:spPr>
          <a:xfrm>
            <a:off x="461320" y="6278491"/>
            <a:ext cx="11143249" cy="5675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0" i="0" dirty="0">
              <a:latin typeface="Verdana Regular"/>
            </a:endParaRPr>
          </a:p>
        </p:txBody>
      </p:sp>
      <p:sp>
        <p:nvSpPr>
          <p:cNvPr id="8" name="Rectangle">
            <a:extLst>
              <a:ext uri="{FF2B5EF4-FFF2-40B4-BE49-F238E27FC236}">
                <a16:creationId xmlns:a16="http://schemas.microsoft.com/office/drawing/2014/main" id="{569967BE-9B67-464A-A4FE-433E50B4BA45}"/>
              </a:ext>
            </a:extLst>
          </p:cNvPr>
          <p:cNvSpPr/>
          <p:nvPr/>
        </p:nvSpPr>
        <p:spPr>
          <a:xfrm>
            <a:off x="0" y="6693889"/>
            <a:ext cx="12192000" cy="175476"/>
          </a:xfrm>
          <a:prstGeom prst="rect">
            <a:avLst/>
          </a:prstGeom>
          <a:solidFill>
            <a:schemeClr val="accent2"/>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b="0" i="0" dirty="0">
              <a:latin typeface="Verdana Regular"/>
            </a:endParaRPr>
          </a:p>
        </p:txBody>
      </p:sp>
    </p:spTree>
    <p:extLst>
      <p:ext uri="{BB962C8B-B14F-4D97-AF65-F5344CB8AC3E}">
        <p14:creationId xmlns:p14="http://schemas.microsoft.com/office/powerpoint/2010/main" val="1569393480"/>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and Content - Master Bran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9A6D2A9-0444-CC4B-B1D2-F4662751C08C}"/>
              </a:ext>
            </a:extLst>
          </p:cNvPr>
          <p:cNvSpPr>
            <a:spLocks noGrp="1"/>
          </p:cNvSpPr>
          <p:nvPr>
            <p:ph idx="1"/>
          </p:nvPr>
        </p:nvSpPr>
        <p:spPr>
          <a:xfrm>
            <a:off x="407160" y="1417983"/>
            <a:ext cx="11436497" cy="4758981"/>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6" name="Straight Connector 5">
            <a:extLst>
              <a:ext uri="{FF2B5EF4-FFF2-40B4-BE49-F238E27FC236}">
                <a16:creationId xmlns:a16="http://schemas.microsoft.com/office/drawing/2014/main" id="{40B13DE8-DEFE-214C-A713-3818FC8141C5}"/>
              </a:ext>
            </a:extLst>
          </p:cNvPr>
          <p:cNvCxnSpPr>
            <a:cxnSpLocks/>
          </p:cNvCxnSpPr>
          <p:nvPr/>
        </p:nvCxnSpPr>
        <p:spPr>
          <a:xfrm>
            <a:off x="461319" y="998547"/>
            <a:ext cx="11382339" cy="0"/>
          </a:xfrm>
          <a:prstGeom prst="line">
            <a:avLst/>
          </a:prstGeom>
        </p:spPr>
        <p:style>
          <a:lnRef idx="1">
            <a:schemeClr val="dk1"/>
          </a:lnRef>
          <a:fillRef idx="0">
            <a:schemeClr val="dk1"/>
          </a:fillRef>
          <a:effectRef idx="0">
            <a:schemeClr val="dk1"/>
          </a:effectRef>
          <a:fontRef idx="minor">
            <a:schemeClr val="tx1"/>
          </a:fontRef>
        </p:style>
      </p:cxnSp>
      <p:sp>
        <p:nvSpPr>
          <p:cNvPr id="7" name="Title 1">
            <a:extLst>
              <a:ext uri="{FF2B5EF4-FFF2-40B4-BE49-F238E27FC236}">
                <a16:creationId xmlns:a16="http://schemas.microsoft.com/office/drawing/2014/main" id="{12048BFB-6F1C-9543-AC9B-3499ECAF4399}"/>
              </a:ext>
            </a:extLst>
          </p:cNvPr>
          <p:cNvSpPr>
            <a:spLocks noGrp="1"/>
          </p:cNvSpPr>
          <p:nvPr>
            <p:ph type="title" hasCustomPrompt="1"/>
          </p:nvPr>
        </p:nvSpPr>
        <p:spPr>
          <a:xfrm>
            <a:off x="461319" y="143554"/>
            <a:ext cx="10322295" cy="739316"/>
          </a:xfrm>
          <a:prstGeom prst="rect">
            <a:avLst/>
          </a:prstGeom>
        </p:spPr>
        <p:txBody>
          <a:bodyPr anchor="ctr"/>
          <a:lstStyle>
            <a:lvl1pPr>
              <a:defRPr sz="2800">
                <a:solidFill>
                  <a:schemeClr val="accent2"/>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br>
              <a:rPr lang="en-US"/>
            </a:br>
            <a:r>
              <a:rPr lang="en-US"/>
              <a:t>- two line capable</a:t>
            </a:r>
          </a:p>
        </p:txBody>
      </p:sp>
      <p:sp>
        <p:nvSpPr>
          <p:cNvPr id="8" name="Rectangle">
            <a:extLst>
              <a:ext uri="{FF2B5EF4-FFF2-40B4-BE49-F238E27FC236}">
                <a16:creationId xmlns:a16="http://schemas.microsoft.com/office/drawing/2014/main" id="{697FB0E6-3ED7-4D20-A80B-D98FE14F54B7}"/>
              </a:ext>
            </a:extLst>
          </p:cNvPr>
          <p:cNvSpPr/>
          <p:nvPr/>
        </p:nvSpPr>
        <p:spPr>
          <a:xfrm>
            <a:off x="0" y="6693889"/>
            <a:ext cx="12192000" cy="175476"/>
          </a:xfrm>
          <a:prstGeom prst="rect">
            <a:avLst/>
          </a:prstGeom>
          <a:solidFill>
            <a:schemeClr val="accent2"/>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b="0" i="0" dirty="0">
              <a:latin typeface="Verdana Regular"/>
            </a:endParaRPr>
          </a:p>
        </p:txBody>
      </p:sp>
    </p:spTree>
    <p:extLst>
      <p:ext uri="{BB962C8B-B14F-4D97-AF65-F5344CB8AC3E}">
        <p14:creationId xmlns:p14="http://schemas.microsoft.com/office/powerpoint/2010/main" val="78014478"/>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and Content2 - Master Brand">
    <p:spTree>
      <p:nvGrpSpPr>
        <p:cNvPr id="1" name=""/>
        <p:cNvGrpSpPr/>
        <p:nvPr/>
      </p:nvGrpSpPr>
      <p:grpSpPr>
        <a:xfrm>
          <a:off x="0" y="0"/>
          <a:ext cx="0" cy="0"/>
          <a:chOff x="0" y="0"/>
          <a:chExt cx="0" cy="0"/>
        </a:xfrm>
      </p:grpSpPr>
      <p:sp>
        <p:nvSpPr>
          <p:cNvPr id="5" name="Content Placeholder 3">
            <a:extLst>
              <a:ext uri="{FF2B5EF4-FFF2-40B4-BE49-F238E27FC236}">
                <a16:creationId xmlns:a16="http://schemas.microsoft.com/office/drawing/2014/main" id="{4DCB6D2D-594A-CA4F-86AB-A7D7F7C21255}"/>
              </a:ext>
            </a:extLst>
          </p:cNvPr>
          <p:cNvSpPr>
            <a:spLocks noGrp="1"/>
          </p:cNvSpPr>
          <p:nvPr>
            <p:ph sz="quarter" idx="13" hasCustomPrompt="1"/>
          </p:nvPr>
        </p:nvSpPr>
        <p:spPr>
          <a:xfrm>
            <a:off x="407160" y="1417983"/>
            <a:ext cx="11436497" cy="4115917"/>
          </a:xfrm>
          <a:prstGeom prst="rect">
            <a:avLst/>
          </a:prstGeom>
        </p:spPr>
        <p:txBody>
          <a:bodyPr/>
          <a:lstStyle>
            <a:lvl1pPr>
              <a:defRPr sz="2800">
                <a:latin typeface="Verdana" panose="020B0604030504040204" pitchFamily="34" charset="0"/>
                <a:ea typeface="Verdana" panose="020B0604030504040204" pitchFamily="34" charset="0"/>
                <a:cs typeface="Verdana" panose="020B0604030504040204" pitchFamily="34" charset="0"/>
              </a:defRPr>
            </a:lvl1pPr>
          </a:lstStyle>
          <a:p>
            <a:r>
              <a:rPr lang="en-US"/>
              <a:t>Click to edit text styles</a:t>
            </a:r>
          </a:p>
        </p:txBody>
      </p:sp>
      <p:cxnSp>
        <p:nvCxnSpPr>
          <p:cNvPr id="8" name="Straight Connector 7">
            <a:extLst>
              <a:ext uri="{FF2B5EF4-FFF2-40B4-BE49-F238E27FC236}">
                <a16:creationId xmlns:a16="http://schemas.microsoft.com/office/drawing/2014/main" id="{DD81F817-D986-AE42-AC8D-903C70252DF8}"/>
              </a:ext>
            </a:extLst>
          </p:cNvPr>
          <p:cNvCxnSpPr>
            <a:cxnSpLocks/>
          </p:cNvCxnSpPr>
          <p:nvPr/>
        </p:nvCxnSpPr>
        <p:spPr>
          <a:xfrm>
            <a:off x="461319" y="998547"/>
            <a:ext cx="11382339" cy="0"/>
          </a:xfrm>
          <a:prstGeom prst="line">
            <a:avLst/>
          </a:prstGeom>
        </p:spPr>
        <p:style>
          <a:lnRef idx="1">
            <a:schemeClr val="dk1"/>
          </a:lnRef>
          <a:fillRef idx="0">
            <a:schemeClr val="dk1"/>
          </a:fillRef>
          <a:effectRef idx="0">
            <a:schemeClr val="dk1"/>
          </a:effectRef>
          <a:fontRef idx="minor">
            <a:schemeClr val="tx1"/>
          </a:fontRef>
        </p:style>
      </p:cxnSp>
      <p:sp>
        <p:nvSpPr>
          <p:cNvPr id="9" name="Title 1">
            <a:extLst>
              <a:ext uri="{FF2B5EF4-FFF2-40B4-BE49-F238E27FC236}">
                <a16:creationId xmlns:a16="http://schemas.microsoft.com/office/drawing/2014/main" id="{46524064-E6C6-7D4B-BC98-13E7E5381EA3}"/>
              </a:ext>
            </a:extLst>
          </p:cNvPr>
          <p:cNvSpPr>
            <a:spLocks noGrp="1"/>
          </p:cNvSpPr>
          <p:nvPr>
            <p:ph type="title" hasCustomPrompt="1"/>
          </p:nvPr>
        </p:nvSpPr>
        <p:spPr>
          <a:xfrm>
            <a:off x="461319" y="143554"/>
            <a:ext cx="10322295" cy="739316"/>
          </a:xfrm>
          <a:prstGeom prst="rect">
            <a:avLst/>
          </a:prstGeom>
        </p:spPr>
        <p:txBody>
          <a:bodyPr anchor="ctr"/>
          <a:lstStyle>
            <a:lvl1pPr>
              <a:defRPr sz="2800">
                <a:solidFill>
                  <a:schemeClr val="accent2"/>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br>
              <a:rPr lang="en-US"/>
            </a:br>
            <a:r>
              <a:rPr lang="en-US"/>
              <a:t>- two line capable</a:t>
            </a:r>
          </a:p>
        </p:txBody>
      </p:sp>
      <p:sp>
        <p:nvSpPr>
          <p:cNvPr id="6" name="Rectangle 5">
            <a:extLst>
              <a:ext uri="{FF2B5EF4-FFF2-40B4-BE49-F238E27FC236}">
                <a16:creationId xmlns:a16="http://schemas.microsoft.com/office/drawing/2014/main" id="{15FA1F9D-BDFB-455F-A3CE-E4717B56ECF2}"/>
              </a:ext>
            </a:extLst>
          </p:cNvPr>
          <p:cNvSpPr/>
          <p:nvPr userDrawn="1"/>
        </p:nvSpPr>
        <p:spPr>
          <a:xfrm>
            <a:off x="0" y="6684170"/>
            <a:ext cx="12192000" cy="18033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61240410"/>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wo Content - Master Bran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CCCC3C1-A5AD-F34E-AB9E-6F7AFCE9FB0E}"/>
              </a:ext>
            </a:extLst>
          </p:cNvPr>
          <p:cNvSpPr>
            <a:spLocks noGrp="1"/>
          </p:cNvSpPr>
          <p:nvPr>
            <p:ph sz="half" idx="1"/>
          </p:nvPr>
        </p:nvSpPr>
        <p:spPr>
          <a:xfrm>
            <a:off x="407160" y="1417984"/>
            <a:ext cx="5612641" cy="446904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EF44718-7E51-CD4D-9A17-76DDD0CD8ADA}"/>
              </a:ext>
            </a:extLst>
          </p:cNvPr>
          <p:cNvSpPr>
            <a:spLocks noGrp="1"/>
          </p:cNvSpPr>
          <p:nvPr>
            <p:ph sz="half" idx="2"/>
          </p:nvPr>
        </p:nvSpPr>
        <p:spPr>
          <a:xfrm>
            <a:off x="6202018" y="1417984"/>
            <a:ext cx="5641637" cy="446904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a:extLst>
              <a:ext uri="{FF2B5EF4-FFF2-40B4-BE49-F238E27FC236}">
                <a16:creationId xmlns:a16="http://schemas.microsoft.com/office/drawing/2014/main" id="{49286534-A382-7A4E-947C-46A5001DD9CF}"/>
              </a:ext>
            </a:extLst>
          </p:cNvPr>
          <p:cNvCxnSpPr>
            <a:cxnSpLocks/>
          </p:cNvCxnSpPr>
          <p:nvPr/>
        </p:nvCxnSpPr>
        <p:spPr>
          <a:xfrm>
            <a:off x="461319" y="998547"/>
            <a:ext cx="11382339" cy="0"/>
          </a:xfrm>
          <a:prstGeom prst="line">
            <a:avLst/>
          </a:prstGeom>
        </p:spPr>
        <p:style>
          <a:lnRef idx="1">
            <a:schemeClr val="dk1"/>
          </a:lnRef>
          <a:fillRef idx="0">
            <a:schemeClr val="dk1"/>
          </a:fillRef>
          <a:effectRef idx="0">
            <a:schemeClr val="dk1"/>
          </a:effectRef>
          <a:fontRef idx="minor">
            <a:schemeClr val="tx1"/>
          </a:fontRef>
        </p:style>
      </p:cxnSp>
      <p:sp>
        <p:nvSpPr>
          <p:cNvPr id="8" name="Title 1">
            <a:extLst>
              <a:ext uri="{FF2B5EF4-FFF2-40B4-BE49-F238E27FC236}">
                <a16:creationId xmlns:a16="http://schemas.microsoft.com/office/drawing/2014/main" id="{F7CB2A32-54B6-2A49-8FDA-BEA8EF5B7FD1}"/>
              </a:ext>
            </a:extLst>
          </p:cNvPr>
          <p:cNvSpPr>
            <a:spLocks noGrp="1"/>
          </p:cNvSpPr>
          <p:nvPr>
            <p:ph type="title" hasCustomPrompt="1"/>
          </p:nvPr>
        </p:nvSpPr>
        <p:spPr>
          <a:xfrm>
            <a:off x="461319" y="143554"/>
            <a:ext cx="10322295" cy="739316"/>
          </a:xfrm>
          <a:prstGeom prst="rect">
            <a:avLst/>
          </a:prstGeom>
        </p:spPr>
        <p:txBody>
          <a:bodyPr anchor="ctr"/>
          <a:lstStyle>
            <a:lvl1pPr>
              <a:defRPr sz="2800">
                <a:solidFill>
                  <a:schemeClr val="accent2"/>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br>
              <a:rPr lang="en-US"/>
            </a:br>
            <a:r>
              <a:rPr lang="en-US"/>
              <a:t>- two line capable</a:t>
            </a:r>
          </a:p>
        </p:txBody>
      </p:sp>
      <p:sp>
        <p:nvSpPr>
          <p:cNvPr id="9" name="Rectangle">
            <a:extLst>
              <a:ext uri="{FF2B5EF4-FFF2-40B4-BE49-F238E27FC236}">
                <a16:creationId xmlns:a16="http://schemas.microsoft.com/office/drawing/2014/main" id="{C5037C2D-D54C-49AB-A2A2-2ED671A017D7}"/>
              </a:ext>
            </a:extLst>
          </p:cNvPr>
          <p:cNvSpPr/>
          <p:nvPr/>
        </p:nvSpPr>
        <p:spPr>
          <a:xfrm>
            <a:off x="0" y="6693889"/>
            <a:ext cx="12192000" cy="175476"/>
          </a:xfrm>
          <a:prstGeom prst="rect">
            <a:avLst/>
          </a:prstGeom>
          <a:solidFill>
            <a:schemeClr val="accent2"/>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b="0" i="0" dirty="0">
              <a:latin typeface="Verdana Regular"/>
            </a:endParaRPr>
          </a:p>
        </p:txBody>
      </p:sp>
    </p:spTree>
    <p:extLst>
      <p:ext uri="{BB962C8B-B14F-4D97-AF65-F5344CB8AC3E}">
        <p14:creationId xmlns:p14="http://schemas.microsoft.com/office/powerpoint/2010/main" val="2874029709"/>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mparison - Master Bran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69969E6-3D3A-0C42-A7E4-3B323E4781FC}"/>
              </a:ext>
            </a:extLst>
          </p:cNvPr>
          <p:cNvSpPr>
            <a:spLocks noGrp="1"/>
          </p:cNvSpPr>
          <p:nvPr>
            <p:ph type="body" idx="1"/>
          </p:nvPr>
        </p:nvSpPr>
        <p:spPr>
          <a:xfrm>
            <a:off x="407160" y="1423199"/>
            <a:ext cx="5590417" cy="823912"/>
          </a:xfrm>
          <a:prstGeom prst="rect">
            <a:avLst/>
          </a:prstGeom>
          <a:solidFill>
            <a:schemeClr val="accent2"/>
          </a:solidFill>
        </p:spPr>
        <p:txBody>
          <a:bodyPr anchor="ctr"/>
          <a:lstStyle>
            <a:lvl1pPr marL="0" indent="0" algn="ctr">
              <a:buNone/>
              <a:defRPr sz="2400" b="1">
                <a:solidFill>
                  <a:schemeClr val="bg1"/>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711FEE0-FA2B-B040-A0A3-91220641EB52}"/>
              </a:ext>
            </a:extLst>
          </p:cNvPr>
          <p:cNvSpPr>
            <a:spLocks noGrp="1"/>
          </p:cNvSpPr>
          <p:nvPr>
            <p:ph sz="half" idx="2"/>
          </p:nvPr>
        </p:nvSpPr>
        <p:spPr>
          <a:xfrm>
            <a:off x="407160" y="2247111"/>
            <a:ext cx="559041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28C9BB8-ECFE-FF40-9E40-F0D96BC2D64D}"/>
              </a:ext>
            </a:extLst>
          </p:cNvPr>
          <p:cNvSpPr>
            <a:spLocks noGrp="1"/>
          </p:cNvSpPr>
          <p:nvPr>
            <p:ph type="body" sz="quarter" idx="3"/>
          </p:nvPr>
        </p:nvSpPr>
        <p:spPr>
          <a:xfrm>
            <a:off x="6172201" y="1423199"/>
            <a:ext cx="5671457" cy="823912"/>
          </a:xfrm>
          <a:prstGeom prst="rect">
            <a:avLst/>
          </a:prstGeom>
          <a:solidFill>
            <a:schemeClr val="accent2"/>
          </a:solidFill>
          <a:ln>
            <a:noFill/>
          </a:ln>
        </p:spPr>
        <p:txBody>
          <a:bodyPr anchor="ctr"/>
          <a:lstStyle>
            <a:lvl1pPr marL="0" indent="0" algn="ctr">
              <a:buNone/>
              <a:defRPr sz="2400" b="1">
                <a:solidFill>
                  <a:schemeClr val="bg1"/>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D695C04-5920-3940-904E-23C08F713535}"/>
              </a:ext>
            </a:extLst>
          </p:cNvPr>
          <p:cNvSpPr>
            <a:spLocks noGrp="1"/>
          </p:cNvSpPr>
          <p:nvPr>
            <p:ph sz="quarter" idx="4"/>
          </p:nvPr>
        </p:nvSpPr>
        <p:spPr>
          <a:xfrm>
            <a:off x="6172201" y="2247111"/>
            <a:ext cx="567145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9" name="Straight Connector 8">
            <a:extLst>
              <a:ext uri="{FF2B5EF4-FFF2-40B4-BE49-F238E27FC236}">
                <a16:creationId xmlns:a16="http://schemas.microsoft.com/office/drawing/2014/main" id="{60E635F7-49B9-F847-A3BE-E014D9B09501}"/>
              </a:ext>
            </a:extLst>
          </p:cNvPr>
          <p:cNvCxnSpPr>
            <a:cxnSpLocks/>
          </p:cNvCxnSpPr>
          <p:nvPr/>
        </p:nvCxnSpPr>
        <p:spPr>
          <a:xfrm>
            <a:off x="461319" y="998547"/>
            <a:ext cx="11382339" cy="0"/>
          </a:xfrm>
          <a:prstGeom prst="line">
            <a:avLst/>
          </a:prstGeom>
        </p:spPr>
        <p:style>
          <a:lnRef idx="1">
            <a:schemeClr val="dk1"/>
          </a:lnRef>
          <a:fillRef idx="0">
            <a:schemeClr val="dk1"/>
          </a:fillRef>
          <a:effectRef idx="0">
            <a:schemeClr val="dk1"/>
          </a:effectRef>
          <a:fontRef idx="minor">
            <a:schemeClr val="tx1"/>
          </a:fontRef>
        </p:style>
      </p:cxnSp>
      <p:sp>
        <p:nvSpPr>
          <p:cNvPr id="10" name="Title 1">
            <a:extLst>
              <a:ext uri="{FF2B5EF4-FFF2-40B4-BE49-F238E27FC236}">
                <a16:creationId xmlns:a16="http://schemas.microsoft.com/office/drawing/2014/main" id="{17BD5686-657C-1C4E-8935-F4A66528BC82}"/>
              </a:ext>
            </a:extLst>
          </p:cNvPr>
          <p:cNvSpPr>
            <a:spLocks noGrp="1"/>
          </p:cNvSpPr>
          <p:nvPr>
            <p:ph type="title" hasCustomPrompt="1"/>
          </p:nvPr>
        </p:nvSpPr>
        <p:spPr>
          <a:xfrm>
            <a:off x="461319" y="143554"/>
            <a:ext cx="10322295" cy="739316"/>
          </a:xfrm>
          <a:prstGeom prst="rect">
            <a:avLst/>
          </a:prstGeom>
        </p:spPr>
        <p:txBody>
          <a:bodyPr anchor="ctr"/>
          <a:lstStyle>
            <a:lvl1pPr>
              <a:defRPr sz="2800">
                <a:solidFill>
                  <a:schemeClr val="accent2"/>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br>
              <a:rPr lang="en-US"/>
            </a:br>
            <a:r>
              <a:rPr lang="en-US"/>
              <a:t>- two line capable</a:t>
            </a:r>
          </a:p>
        </p:txBody>
      </p:sp>
      <p:sp>
        <p:nvSpPr>
          <p:cNvPr id="11" name="Rectangle">
            <a:extLst>
              <a:ext uri="{FF2B5EF4-FFF2-40B4-BE49-F238E27FC236}">
                <a16:creationId xmlns:a16="http://schemas.microsoft.com/office/drawing/2014/main" id="{53250AE9-AE1F-4CA9-9A34-224E026B1C45}"/>
              </a:ext>
            </a:extLst>
          </p:cNvPr>
          <p:cNvSpPr/>
          <p:nvPr/>
        </p:nvSpPr>
        <p:spPr>
          <a:xfrm>
            <a:off x="0" y="6693889"/>
            <a:ext cx="12192000" cy="175476"/>
          </a:xfrm>
          <a:prstGeom prst="rect">
            <a:avLst/>
          </a:prstGeom>
          <a:solidFill>
            <a:schemeClr val="accent2"/>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b="0" i="0" dirty="0">
              <a:latin typeface="Verdana Regular"/>
            </a:endParaRPr>
          </a:p>
        </p:txBody>
      </p:sp>
    </p:spTree>
    <p:custDataLst>
      <p:tags r:id="rId1"/>
    </p:custDataLst>
    <p:extLst>
      <p:ext uri="{BB962C8B-B14F-4D97-AF65-F5344CB8AC3E}">
        <p14:creationId xmlns:p14="http://schemas.microsoft.com/office/powerpoint/2010/main" val="3023457232"/>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ags" Target="../tags/tag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5" cstate="screen">
            <a:extLst>
              <a:ext uri="{28A0092B-C50C-407E-A947-70E740481C1C}">
                <a14:useLocalDpi xmlns:a14="http://schemas.microsoft.com/office/drawing/2010/main"/>
              </a:ext>
            </a:extLst>
          </a:blip>
          <a:srcRect/>
          <a:stretch>
            <a:fillRect/>
          </a:stretch>
        </p:blipFill>
        <p:spPr bwMode="auto">
          <a:xfrm>
            <a:off x="10949946" y="309599"/>
            <a:ext cx="886428" cy="597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Footer Placeholder 4">
            <a:extLst>
              <a:ext uri="{FF2B5EF4-FFF2-40B4-BE49-F238E27FC236}">
                <a16:creationId xmlns:a16="http://schemas.microsoft.com/office/drawing/2014/main" id="{F8661C8C-8F6B-B146-BFF8-B05915C34C32}"/>
              </a:ext>
            </a:extLst>
          </p:cNvPr>
          <p:cNvSpPr txBox="1">
            <a:spLocks/>
          </p:cNvSpPr>
          <p:nvPr/>
        </p:nvSpPr>
        <p:spPr>
          <a:xfrm>
            <a:off x="353142" y="6444728"/>
            <a:ext cx="9577039" cy="191064"/>
          </a:xfrm>
          <a:prstGeom prst="rect">
            <a:avLst/>
          </a:prstGeom>
        </p:spPr>
        <p:txBody>
          <a:bodyPr/>
          <a:lstStyle>
            <a:defPPr>
              <a:defRPr lang="en-US"/>
            </a:defPPr>
            <a:lvl1pPr marL="0" algn="l" defTabSz="914400" rtl="0" eaLnBrk="1" latinLnBrk="0" hangingPunct="1">
              <a:defRPr sz="10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dirty="0">
                <a:solidFill>
                  <a:schemeClr val="tx1">
                    <a:lumMod val="50000"/>
                    <a:lumOff val="50000"/>
                  </a:schemeClr>
                </a:solidFill>
              </a:rPr>
              <a:t>© 2022 NRG Energy, Inc.  All rights reserved.   /   Proprietary and Confidential Information</a:t>
            </a:r>
          </a:p>
        </p:txBody>
      </p:sp>
      <p:sp>
        <p:nvSpPr>
          <p:cNvPr id="11" name="Slide Number Placeholder 5">
            <a:extLst>
              <a:ext uri="{FF2B5EF4-FFF2-40B4-BE49-F238E27FC236}">
                <a16:creationId xmlns:a16="http://schemas.microsoft.com/office/drawing/2014/main" id="{53AD76BB-0E3B-554F-8DD8-FA35BDCBD6A2}"/>
              </a:ext>
            </a:extLst>
          </p:cNvPr>
          <p:cNvSpPr txBox="1">
            <a:spLocks/>
          </p:cNvSpPr>
          <p:nvPr/>
        </p:nvSpPr>
        <p:spPr>
          <a:xfrm>
            <a:off x="11158471" y="6444728"/>
            <a:ext cx="670932" cy="328224"/>
          </a:xfrm>
          <a:prstGeom prst="rect">
            <a:avLst/>
          </a:prstGeom>
        </p:spPr>
        <p:txBody>
          <a:bodyPr/>
          <a:lstStyle>
            <a:defPPr>
              <a:defRPr lang="en-US"/>
            </a:defPPr>
            <a:lvl1pPr marL="0" algn="l" defTabSz="914400" rtl="0" eaLnBrk="1" latinLnBrk="0" hangingPunct="1">
              <a:defRPr sz="10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6232206-DF5D-4A50-897C-2B1C3E29C619}" type="slidenum">
              <a:rPr lang="en-US" sz="1000" b="0" smtClean="0">
                <a:solidFill>
                  <a:schemeClr val="accent2"/>
                </a:solidFill>
              </a:rPr>
              <a:pPr/>
              <a:t>‹#›</a:t>
            </a:fld>
            <a:endParaRPr lang="en-US" sz="1000" b="0" dirty="0">
              <a:solidFill>
                <a:schemeClr val="accent2"/>
              </a:solidFill>
            </a:endParaRPr>
          </a:p>
        </p:txBody>
      </p:sp>
    </p:spTree>
    <p:custDataLst>
      <p:tags r:id="rId34"/>
    </p:custDataLst>
    <p:extLst>
      <p:ext uri="{BB962C8B-B14F-4D97-AF65-F5344CB8AC3E}">
        <p14:creationId xmlns:p14="http://schemas.microsoft.com/office/powerpoint/2010/main" val="1869885345"/>
      </p:ext>
    </p:extLst>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 id="2147483735" r:id="rId6"/>
    <p:sldLayoutId id="2147483736" r:id="rId7"/>
    <p:sldLayoutId id="2147483737" r:id="rId8"/>
    <p:sldLayoutId id="2147483738" r:id="rId9"/>
    <p:sldLayoutId id="2147483739" r:id="rId10"/>
    <p:sldLayoutId id="2147483771" r:id="rId11"/>
    <p:sldLayoutId id="2147483772" r:id="rId12"/>
    <p:sldLayoutId id="2147483740" r:id="rId13"/>
    <p:sldLayoutId id="2147483741" r:id="rId14"/>
    <p:sldLayoutId id="2147483742" r:id="rId15"/>
    <p:sldLayoutId id="2147483743" r:id="rId16"/>
    <p:sldLayoutId id="2147483744" r:id="rId17"/>
    <p:sldLayoutId id="2147483745" r:id="rId18"/>
    <p:sldLayoutId id="2147483746" r:id="rId19"/>
    <p:sldLayoutId id="2147483747" r:id="rId20"/>
    <p:sldLayoutId id="2147483748" r:id="rId21"/>
    <p:sldLayoutId id="2147483749" r:id="rId22"/>
    <p:sldLayoutId id="2147483750" r:id="rId23"/>
    <p:sldLayoutId id="2147483751" r:id="rId24"/>
    <p:sldLayoutId id="2147483752" r:id="rId25"/>
    <p:sldLayoutId id="2147483753" r:id="rId26"/>
    <p:sldLayoutId id="2147483754" r:id="rId27"/>
    <p:sldLayoutId id="2147483755" r:id="rId28"/>
    <p:sldLayoutId id="2147483756" r:id="rId29"/>
    <p:sldLayoutId id="2147483757" r:id="rId30"/>
    <p:sldLayoutId id="2147483758" r:id="rId31"/>
    <p:sldLayoutId id="2147483759" r:id="rId32"/>
  </p:sldLayoutIdLst>
  <p:hf hdr="0" ftr="0" dt="0"/>
  <p:txStyles>
    <p:titleStyle>
      <a:lvl1pPr algn="l" defTabSz="914377" rtl="0" eaLnBrk="1" latinLnBrk="0" hangingPunct="1">
        <a:lnSpc>
          <a:spcPct val="90000"/>
        </a:lnSpc>
        <a:spcBef>
          <a:spcPct val="0"/>
        </a:spcBef>
        <a:buNone/>
        <a:defRPr sz="44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C31A2AE-773B-C644-B61B-87A2AA7B5971}"/>
              </a:ext>
            </a:extLst>
          </p:cNvPr>
          <p:cNvSpPr>
            <a:spLocks noGrp="1"/>
          </p:cNvSpPr>
          <p:nvPr>
            <p:ph type="body" sz="quarter" idx="16"/>
          </p:nvPr>
        </p:nvSpPr>
        <p:spPr/>
        <p:txBody>
          <a:bodyPr/>
          <a:lstStyle/>
          <a:p>
            <a:r>
              <a:rPr lang="en-US" dirty="0"/>
              <a:t>September 26, 2023</a:t>
            </a:r>
          </a:p>
        </p:txBody>
      </p:sp>
      <p:sp>
        <p:nvSpPr>
          <p:cNvPr id="3" name="Text Placeholder 2">
            <a:extLst>
              <a:ext uri="{FF2B5EF4-FFF2-40B4-BE49-F238E27FC236}">
                <a16:creationId xmlns:a16="http://schemas.microsoft.com/office/drawing/2014/main" id="{20885E5A-DA38-A042-9755-C7263605C868}"/>
              </a:ext>
            </a:extLst>
          </p:cNvPr>
          <p:cNvSpPr>
            <a:spLocks noGrp="1"/>
          </p:cNvSpPr>
          <p:nvPr>
            <p:ph type="body" sz="quarter" idx="14"/>
          </p:nvPr>
        </p:nvSpPr>
        <p:spPr/>
        <p:txBody>
          <a:bodyPr/>
          <a:lstStyle/>
          <a:p>
            <a:r>
              <a:rPr lang="en-US" dirty="0"/>
              <a:t>Fall 2023 EEIP</a:t>
            </a:r>
          </a:p>
        </p:txBody>
      </p:sp>
      <p:sp>
        <p:nvSpPr>
          <p:cNvPr id="4" name="Subtitle 3">
            <a:extLst>
              <a:ext uri="{FF2B5EF4-FFF2-40B4-BE49-F238E27FC236}">
                <a16:creationId xmlns:a16="http://schemas.microsoft.com/office/drawing/2014/main" id="{0BF4D88C-0DC1-F347-90DB-1DABC889AF07}"/>
              </a:ext>
            </a:extLst>
          </p:cNvPr>
          <p:cNvSpPr>
            <a:spLocks noGrp="1"/>
          </p:cNvSpPr>
          <p:nvPr>
            <p:ph type="subTitle" idx="1"/>
          </p:nvPr>
        </p:nvSpPr>
        <p:spPr/>
        <p:txBody>
          <a:bodyPr/>
          <a:lstStyle/>
          <a:p>
            <a:r>
              <a:rPr lang="en-US" dirty="0"/>
              <a:t>REP-TDU Residential DR</a:t>
            </a:r>
          </a:p>
        </p:txBody>
      </p:sp>
    </p:spTree>
    <p:extLst>
      <p:ext uri="{BB962C8B-B14F-4D97-AF65-F5344CB8AC3E}">
        <p14:creationId xmlns:p14="http://schemas.microsoft.com/office/powerpoint/2010/main" val="32284312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4FB856-91BF-1466-D0A4-321BFA5DD0AA}"/>
              </a:ext>
            </a:extLst>
          </p:cNvPr>
          <p:cNvSpPr>
            <a:spLocks noGrp="1"/>
          </p:cNvSpPr>
          <p:nvPr>
            <p:ph type="title"/>
          </p:nvPr>
        </p:nvSpPr>
        <p:spPr/>
        <p:txBody>
          <a:bodyPr/>
          <a:lstStyle/>
          <a:p>
            <a:r>
              <a:rPr lang="en-US" dirty="0"/>
              <a:t>SB 1699</a:t>
            </a:r>
          </a:p>
        </p:txBody>
      </p:sp>
      <p:sp>
        <p:nvSpPr>
          <p:cNvPr id="3" name="TextBox 2">
            <a:extLst>
              <a:ext uri="{FF2B5EF4-FFF2-40B4-BE49-F238E27FC236}">
                <a16:creationId xmlns:a16="http://schemas.microsoft.com/office/drawing/2014/main" id="{B36BCDC9-5485-EB6C-B7EB-BB8B7F206F89}"/>
              </a:ext>
            </a:extLst>
          </p:cNvPr>
          <p:cNvSpPr txBox="1"/>
          <p:nvPr/>
        </p:nvSpPr>
        <p:spPr>
          <a:xfrm>
            <a:off x="461319" y="1175657"/>
            <a:ext cx="11219052" cy="5232202"/>
          </a:xfrm>
          <a:prstGeom prst="rect">
            <a:avLst/>
          </a:prstGeom>
          <a:noFill/>
        </p:spPr>
        <p:txBody>
          <a:bodyPr wrap="square" rtlCol="0">
            <a:spAutoFit/>
          </a:bodyPr>
          <a:lstStyle/>
          <a:p>
            <a:pPr marL="285750" lvl="1" indent="-285750" algn="just">
              <a:spcBef>
                <a:spcPts val="0"/>
              </a:spcBef>
              <a:buFont typeface="Wingdings" panose="05000000000000000000" pitchFamily="2" charset="2"/>
              <a:buChar char="Ø"/>
            </a:pPr>
            <a:r>
              <a:rPr lang="en-US" b="1" dirty="0"/>
              <a:t>New Legislation Regarding Residential Load Reduction Goals</a:t>
            </a:r>
          </a:p>
          <a:p>
            <a:pPr marL="342891" lvl="2" indent="0" algn="just">
              <a:spcBef>
                <a:spcPts val="0"/>
              </a:spcBef>
              <a:buNone/>
            </a:pPr>
            <a:endParaRPr lang="en-US" dirty="0"/>
          </a:p>
          <a:p>
            <a:pPr marL="514333" lvl="2" indent="-285750" algn="just">
              <a:spcBef>
                <a:spcPts val="0"/>
              </a:spcBef>
              <a:buFont typeface="Arial" panose="020B0604020202020204" pitchFamily="34" charset="0"/>
              <a:buChar char="•"/>
            </a:pPr>
            <a:r>
              <a:rPr lang="en-US" dirty="0"/>
              <a:t>The PUCT shall establish </a:t>
            </a:r>
            <a:r>
              <a:rPr lang="en-US" b="1" i="1" dirty="0"/>
              <a:t>ERCOT-wide goals to reduce average total residential load</a:t>
            </a:r>
            <a:r>
              <a:rPr lang="en-US" dirty="0"/>
              <a:t>, to be calculated as a ratio by dividing the amount of load reduced at peak demand by the total amount of demand, at the same time, of all residential customers who have responsive devices that can reduce their electric consumption.</a:t>
            </a:r>
          </a:p>
          <a:p>
            <a:pPr marL="1028675" lvl="4" indent="0" algn="just">
              <a:spcBef>
                <a:spcPts val="0"/>
              </a:spcBef>
              <a:buNone/>
            </a:pPr>
            <a:endParaRPr lang="en-US" sz="1600" dirty="0"/>
          </a:p>
          <a:p>
            <a:pPr marL="514333" lvl="2" indent="-285750" algn="just">
              <a:spcBef>
                <a:spcPts val="0"/>
              </a:spcBef>
              <a:buFont typeface="Arial" panose="020B0604020202020204" pitchFamily="34" charset="0"/>
              <a:buChar char="•"/>
            </a:pPr>
            <a:r>
              <a:rPr lang="en-US" dirty="0"/>
              <a:t>When time and resources permit, the PUCT will develop rules to provide for the adoption of programs to meet these goals.  The programs must (among other things):</a:t>
            </a:r>
          </a:p>
          <a:p>
            <a:pPr marL="857225" lvl="3" indent="-285750" algn="just">
              <a:spcBef>
                <a:spcPts val="1200"/>
              </a:spcBef>
              <a:buFont typeface="Courier New" panose="02070309020205020404" pitchFamily="49" charset="0"/>
              <a:buChar char="o"/>
            </a:pPr>
            <a:r>
              <a:rPr lang="en-US" dirty="0"/>
              <a:t>Be capable of responding to an ERCOT EEA event;</a:t>
            </a:r>
          </a:p>
          <a:p>
            <a:pPr marL="857225" lvl="3" indent="-285750" algn="just">
              <a:spcBef>
                <a:spcPts val="600"/>
              </a:spcBef>
              <a:spcAft>
                <a:spcPts val="600"/>
              </a:spcAft>
              <a:buFont typeface="Courier New" panose="02070309020205020404" pitchFamily="49" charset="0"/>
              <a:buChar char="o"/>
            </a:pPr>
            <a:r>
              <a:rPr lang="en-US" dirty="0"/>
              <a:t>Provide for achievement of demand reductions within both summer and winter;</a:t>
            </a:r>
          </a:p>
          <a:p>
            <a:pPr marL="857225" lvl="3" indent="-285750" algn="just">
              <a:spcBef>
                <a:spcPts val="0"/>
              </a:spcBef>
              <a:buFont typeface="Courier New" panose="02070309020205020404" pitchFamily="49" charset="0"/>
              <a:buChar char="o"/>
            </a:pPr>
            <a:r>
              <a:rPr lang="en-US" dirty="0"/>
              <a:t>Enable DR providers to contract with REPs to provide demand response (DR) services;</a:t>
            </a:r>
          </a:p>
          <a:p>
            <a:pPr marL="857225" lvl="3" indent="-285750" algn="just">
              <a:spcBef>
                <a:spcPts val="600"/>
              </a:spcBef>
              <a:spcAft>
                <a:spcPts val="600"/>
              </a:spcAft>
              <a:buFont typeface="Courier New" panose="02070309020205020404" pitchFamily="49" charset="0"/>
              <a:buChar char="o"/>
            </a:pPr>
            <a:r>
              <a:rPr lang="en-US" dirty="0"/>
              <a:t>Not impact the critical needs of vulnerable populations; and</a:t>
            </a:r>
          </a:p>
          <a:p>
            <a:pPr marL="857225" lvl="3" indent="-285750" algn="just">
              <a:spcBef>
                <a:spcPts val="0"/>
              </a:spcBef>
              <a:buFont typeface="Courier New" panose="02070309020205020404" pitchFamily="49" charset="0"/>
              <a:buChar char="o"/>
            </a:pPr>
            <a:r>
              <a:rPr lang="en-US" b="1" i="1" dirty="0"/>
              <a:t>Facilitate the widespread deployment of smart responsive appliances and devices in a manner that enables the customer’s appliance or device to be enrolled as part of a DR product or plan offered by a REP</a:t>
            </a:r>
            <a:r>
              <a:rPr lang="en-US" dirty="0"/>
              <a:t>.</a:t>
            </a:r>
          </a:p>
          <a:p>
            <a:endParaRPr lang="en-US" dirty="0"/>
          </a:p>
        </p:txBody>
      </p:sp>
    </p:spTree>
    <p:extLst>
      <p:ext uri="{BB962C8B-B14F-4D97-AF65-F5344CB8AC3E}">
        <p14:creationId xmlns:p14="http://schemas.microsoft.com/office/powerpoint/2010/main" val="4707157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4FB856-91BF-1466-D0A4-321BFA5DD0AA}"/>
              </a:ext>
            </a:extLst>
          </p:cNvPr>
          <p:cNvSpPr>
            <a:spLocks noGrp="1"/>
          </p:cNvSpPr>
          <p:nvPr>
            <p:ph type="title"/>
          </p:nvPr>
        </p:nvSpPr>
        <p:spPr/>
        <p:txBody>
          <a:bodyPr/>
          <a:lstStyle/>
          <a:p>
            <a:r>
              <a:rPr lang="en-US" dirty="0"/>
              <a:t>Tie-In with TDU Energy Efficiency Programs?</a:t>
            </a:r>
          </a:p>
        </p:txBody>
      </p:sp>
      <p:sp>
        <p:nvSpPr>
          <p:cNvPr id="3" name="TextBox 2">
            <a:extLst>
              <a:ext uri="{FF2B5EF4-FFF2-40B4-BE49-F238E27FC236}">
                <a16:creationId xmlns:a16="http://schemas.microsoft.com/office/drawing/2014/main" id="{B36BCDC9-5485-EB6C-B7EB-BB8B7F206F89}"/>
              </a:ext>
            </a:extLst>
          </p:cNvPr>
          <p:cNvSpPr txBox="1"/>
          <p:nvPr/>
        </p:nvSpPr>
        <p:spPr>
          <a:xfrm>
            <a:off x="461319" y="1262744"/>
            <a:ext cx="11219052" cy="4924425"/>
          </a:xfrm>
          <a:prstGeom prst="rect">
            <a:avLst/>
          </a:prstGeom>
          <a:noFill/>
        </p:spPr>
        <p:txBody>
          <a:bodyPr wrap="square" rtlCol="0">
            <a:spAutoFit/>
          </a:bodyPr>
          <a:lstStyle/>
          <a:p>
            <a:pPr marL="285750" lvl="1" indent="-285750" algn="just">
              <a:spcBef>
                <a:spcPts val="0"/>
              </a:spcBef>
              <a:buFont typeface="Wingdings" panose="05000000000000000000" pitchFamily="2" charset="2"/>
              <a:buChar char="Ø"/>
            </a:pPr>
            <a:r>
              <a:rPr lang="en-US" b="1" i="1" dirty="0"/>
              <a:t>A REP that offers DR programs under the new law will be eligible to obtain funding through the TDUs’ energy efficiency program dollars </a:t>
            </a:r>
            <a:r>
              <a:rPr lang="en-US" dirty="0"/>
              <a:t>if the program complies with the PUCT’s evaluation, measurement, and verification requirements.</a:t>
            </a:r>
          </a:p>
          <a:p>
            <a:pPr marL="285750" lvl="1" indent="-285750" algn="just">
              <a:spcBef>
                <a:spcPts val="0"/>
              </a:spcBef>
              <a:buFont typeface="Wingdings" panose="05000000000000000000" pitchFamily="2" charset="2"/>
              <a:buChar char="Ø"/>
            </a:pPr>
            <a:endParaRPr lang="en-US" dirty="0"/>
          </a:p>
          <a:p>
            <a:pPr lvl="1" indent="-285750" algn="just">
              <a:spcBef>
                <a:spcPts val="0"/>
              </a:spcBef>
              <a:buFont typeface="Arial" panose="020B0604020202020204" pitchFamily="34" charset="0"/>
              <a:buChar char="•"/>
            </a:pPr>
            <a:r>
              <a:rPr lang="en-US" dirty="0"/>
              <a:t>New PURA § 39.919(b)(9) states that: </a:t>
            </a:r>
            <a:r>
              <a:rPr lang="en-US" dirty="0">
                <a:latin typeface="Courier New" panose="02070309020205020404" pitchFamily="49" charset="0"/>
                <a:cs typeface="Courier New" panose="02070309020205020404" pitchFamily="49" charset="0"/>
              </a:rPr>
              <a:t>the rules...must provide for the adoption of a program that</a:t>
            </a:r>
            <a:r>
              <a:rPr lang="en-US" dirty="0"/>
              <a:t>:</a:t>
            </a:r>
            <a:endParaRPr lang="en-US" dirty="0">
              <a:latin typeface="Courier New" panose="02070309020205020404" pitchFamily="49" charset="0"/>
              <a:cs typeface="Courier New" panose="02070309020205020404" pitchFamily="49" charset="0"/>
            </a:endParaRPr>
          </a:p>
          <a:p>
            <a:pPr marL="914400" lvl="1" algn="just">
              <a:spcBef>
                <a:spcPts val="1200"/>
              </a:spcBef>
            </a:pPr>
            <a:r>
              <a:rPr lang="en-US" dirty="0">
                <a:latin typeface="Courier New" panose="02070309020205020404" pitchFamily="49" charset="0"/>
                <a:cs typeface="Courier New" panose="02070309020205020404" pitchFamily="49" charset="0"/>
              </a:rPr>
              <a:t>allows a retail electric provider that offers a demand response program under this section to obtain funding for the demand response program through an energy efficiency incentive program established under Section 39.905 if the program complies with commission requirements related to the evaluation, measurement, and verification of demand response programs adopted under Section 39.905</a:t>
            </a:r>
            <a:r>
              <a:rPr lang="en-US" dirty="0"/>
              <a:t>.</a:t>
            </a:r>
          </a:p>
          <a:p>
            <a:pPr marL="1314425" lvl="4" indent="-285750" algn="just">
              <a:spcBef>
                <a:spcPts val="0"/>
              </a:spcBef>
              <a:buFont typeface="Wingdings" panose="05000000000000000000" pitchFamily="2" charset="2"/>
              <a:buChar char="Ø"/>
            </a:pPr>
            <a:endParaRPr lang="en-US" sz="1600" dirty="0"/>
          </a:p>
          <a:p>
            <a:pPr marL="282575" lvl="2" indent="-282575" algn="just">
              <a:buFont typeface="Wingdings" panose="05000000000000000000" pitchFamily="2" charset="2"/>
              <a:buChar char="Ø"/>
            </a:pPr>
            <a:r>
              <a:rPr lang="en-US" b="1" i="1" dirty="0"/>
              <a:t>TDUs may spend up to 10% of their budgeted spending for demand response programs under PURA § 39.905 for this purpose.</a:t>
            </a:r>
          </a:p>
          <a:p>
            <a:pPr marL="514333" lvl="2" indent="-285750" algn="just">
              <a:buFont typeface="Wingdings" panose="05000000000000000000" pitchFamily="2" charset="2"/>
              <a:buChar char="Ø"/>
            </a:pPr>
            <a:endParaRPr lang="en-US" dirty="0"/>
          </a:p>
          <a:p>
            <a:pPr marL="285750" indent="-285750">
              <a:buFont typeface="Wingdings" panose="05000000000000000000" pitchFamily="2" charset="2"/>
              <a:buChar char="Ø"/>
            </a:pPr>
            <a:endParaRPr lang="en-US" dirty="0"/>
          </a:p>
        </p:txBody>
      </p:sp>
    </p:spTree>
    <p:extLst>
      <p:ext uri="{BB962C8B-B14F-4D97-AF65-F5344CB8AC3E}">
        <p14:creationId xmlns:p14="http://schemas.microsoft.com/office/powerpoint/2010/main" val="40815039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4FB856-91BF-1466-D0A4-321BFA5DD0AA}"/>
              </a:ext>
            </a:extLst>
          </p:cNvPr>
          <p:cNvSpPr>
            <a:spLocks noGrp="1"/>
          </p:cNvSpPr>
          <p:nvPr>
            <p:ph type="title"/>
          </p:nvPr>
        </p:nvSpPr>
        <p:spPr/>
        <p:txBody>
          <a:bodyPr/>
          <a:lstStyle/>
          <a:p>
            <a:r>
              <a:rPr lang="en-US" dirty="0"/>
              <a:t>Where to Start?</a:t>
            </a:r>
          </a:p>
        </p:txBody>
      </p:sp>
      <p:sp>
        <p:nvSpPr>
          <p:cNvPr id="3" name="TextBox 2">
            <a:extLst>
              <a:ext uri="{FF2B5EF4-FFF2-40B4-BE49-F238E27FC236}">
                <a16:creationId xmlns:a16="http://schemas.microsoft.com/office/drawing/2014/main" id="{B36BCDC9-5485-EB6C-B7EB-BB8B7F206F89}"/>
              </a:ext>
            </a:extLst>
          </p:cNvPr>
          <p:cNvSpPr txBox="1"/>
          <p:nvPr/>
        </p:nvSpPr>
        <p:spPr>
          <a:xfrm>
            <a:off x="461319" y="1262744"/>
            <a:ext cx="11219052" cy="4247317"/>
          </a:xfrm>
          <a:prstGeom prst="rect">
            <a:avLst/>
          </a:prstGeom>
          <a:noFill/>
        </p:spPr>
        <p:txBody>
          <a:bodyPr wrap="square" rtlCol="0">
            <a:spAutoFit/>
          </a:bodyPr>
          <a:lstStyle/>
          <a:p>
            <a:pPr marL="285750" lvl="1" indent="-285750" algn="just">
              <a:spcBef>
                <a:spcPts val="0"/>
              </a:spcBef>
              <a:buFont typeface="Wingdings" panose="05000000000000000000" pitchFamily="2" charset="2"/>
              <a:buChar char="Ø"/>
            </a:pPr>
            <a:r>
              <a:rPr lang="en-US" b="1" dirty="0"/>
              <a:t>TDUs already possess the statutory authority to develop the types of REP-focused programs contemplated by SB 1699</a:t>
            </a:r>
            <a:r>
              <a:rPr lang="en-US" dirty="0"/>
              <a:t>.</a:t>
            </a:r>
          </a:p>
          <a:p>
            <a:pPr marL="0" lvl="1" algn="just">
              <a:spcBef>
                <a:spcPts val="0"/>
              </a:spcBef>
            </a:pPr>
            <a:endParaRPr lang="en-US" dirty="0"/>
          </a:p>
          <a:p>
            <a:pPr lvl="1" indent="-285750" algn="just">
              <a:spcBef>
                <a:spcPts val="0"/>
              </a:spcBef>
              <a:buFont typeface="Arial" panose="020B0604020202020204" pitchFamily="34" charset="0"/>
              <a:buChar char="•"/>
            </a:pPr>
            <a:r>
              <a:rPr lang="en-US" dirty="0"/>
              <a:t>PURA § 39.905(a)(5):</a:t>
            </a:r>
            <a:endParaRPr lang="en-US" dirty="0">
              <a:latin typeface="Courier New" panose="02070309020205020404" pitchFamily="49" charset="0"/>
              <a:cs typeface="Courier New" panose="02070309020205020404" pitchFamily="49" charset="0"/>
            </a:endParaRPr>
          </a:p>
          <a:p>
            <a:pPr marL="914400" lvl="1" algn="just">
              <a:spcBef>
                <a:spcPts val="1200"/>
              </a:spcBef>
            </a:pPr>
            <a:r>
              <a:rPr lang="en-US" dirty="0">
                <a:solidFill>
                  <a:srgbClr val="000000"/>
                </a:solidFill>
                <a:latin typeface="Courier New" panose="02070309020205020404" pitchFamily="49" charset="0"/>
              </a:rPr>
              <a:t>ea</a:t>
            </a:r>
            <a:r>
              <a:rPr lang="en-US" b="0" i="0" dirty="0">
                <a:solidFill>
                  <a:srgbClr val="000000"/>
                </a:solidFill>
                <a:effectLst/>
                <a:latin typeface="Courier New" panose="02070309020205020404" pitchFamily="49" charset="0"/>
              </a:rPr>
              <a:t>ch electric utility in the ERCOT region shall use its best efforts to encourage and facilitate the involvement of the region's retail electric providers in the delivery of efficiency programs and demand response programs under this section, including programs for demand-side renewable energy systems..</a:t>
            </a:r>
            <a:r>
              <a:rPr lang="en-US" dirty="0"/>
              <a:t>.</a:t>
            </a:r>
          </a:p>
          <a:p>
            <a:pPr marL="228583" lvl="2" algn="just"/>
            <a:endParaRPr lang="en-US" sz="1600" dirty="0"/>
          </a:p>
          <a:p>
            <a:pPr marL="285750" lvl="2" indent="-285750" algn="just">
              <a:spcBef>
                <a:spcPts val="1200"/>
              </a:spcBef>
              <a:buFont typeface="Wingdings" panose="05000000000000000000" pitchFamily="2" charset="2"/>
              <a:buChar char="Ø"/>
            </a:pPr>
            <a:r>
              <a:rPr lang="en-US" b="1" dirty="0"/>
              <a:t>What are the right forums for REPs to engage with TDUs to help develop these programs?</a:t>
            </a:r>
            <a:endParaRPr lang="en-US" dirty="0"/>
          </a:p>
          <a:p>
            <a:pPr marL="228583" lvl="2" algn="just"/>
            <a:endParaRPr lang="en-US" dirty="0"/>
          </a:p>
          <a:p>
            <a:endParaRPr lang="en-US" dirty="0"/>
          </a:p>
        </p:txBody>
      </p:sp>
    </p:spTree>
    <p:extLst>
      <p:ext uri="{BB962C8B-B14F-4D97-AF65-F5344CB8AC3E}">
        <p14:creationId xmlns:p14="http://schemas.microsoft.com/office/powerpoint/2010/main" val="18949586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4FC35210-E270-6545-A399-D4D44A992C15}"/>
              </a:ext>
            </a:extLst>
          </p:cNvPr>
          <p:cNvSpPr>
            <a:spLocks noGrp="1"/>
          </p:cNvSpPr>
          <p:nvPr>
            <p:ph type="subTitle" idx="1"/>
          </p:nvPr>
        </p:nvSpPr>
        <p:spPr/>
        <p:txBody>
          <a:bodyPr/>
          <a:lstStyle/>
          <a:p>
            <a:r>
              <a:rPr lang="en-US" dirty="0"/>
              <a:t>Questions?</a:t>
            </a:r>
          </a:p>
        </p:txBody>
      </p:sp>
    </p:spTree>
    <p:extLst>
      <p:ext uri="{BB962C8B-B14F-4D97-AF65-F5344CB8AC3E}">
        <p14:creationId xmlns:p14="http://schemas.microsoft.com/office/powerpoint/2010/main" val="274274890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_NRG Theme">
  <a:themeElements>
    <a:clrScheme name="NRG blue graident v2">
      <a:dk1>
        <a:srgbClr val="000000"/>
      </a:dk1>
      <a:lt1>
        <a:srgbClr val="FFFFFF"/>
      </a:lt1>
      <a:dk2>
        <a:srgbClr val="F3F3F3"/>
      </a:dk2>
      <a:lt2>
        <a:srgbClr val="97999C"/>
      </a:lt2>
      <a:accent1>
        <a:srgbClr val="EE1487"/>
      </a:accent1>
      <a:accent2>
        <a:srgbClr val="1AB2FB"/>
      </a:accent2>
      <a:accent3>
        <a:srgbClr val="117CFA"/>
      </a:accent3>
      <a:accent4>
        <a:srgbClr val="0A5CF3"/>
      </a:accent4>
      <a:accent5>
        <a:srgbClr val="1538D9"/>
      </a:accent5>
      <a:accent6>
        <a:srgbClr val="0D1D5E"/>
      </a:accent6>
      <a:hlink>
        <a:srgbClr val="6AE2F8"/>
      </a:hlink>
      <a:folHlink>
        <a:srgbClr val="D8117D"/>
      </a:folHlink>
    </a:clrScheme>
    <a:fontScheme name="Consolas-Verdana">
      <a:majorFont>
        <a:latin typeface="Consolas" panose="020B0609020204030204"/>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Verdana" panose="020B060403050404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RG Theme" id="{0FFE4D1A-DD93-45A1-B563-F5E38B74F8A7}" vid="{1370252A-B5A4-4C63-97C4-1820A713DDF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8DCA146F058744AB6BFCF21D3E79AB0" ma:contentTypeVersion="37" ma:contentTypeDescription="Create a new document." ma:contentTypeScope="" ma:versionID="7f3b14de0fd58e1a73db43b49eee9ce7">
  <xsd:schema xmlns:xsd="http://www.w3.org/2001/XMLSchema" xmlns:xs="http://www.w3.org/2001/XMLSchema" xmlns:p="http://schemas.microsoft.com/office/2006/metadata/properties" xmlns:ns2="097459cb-faba-4d67-8843-7b1a523ffc40" xmlns:ns3="ee764db7-749f-43c7-961a-70b9077b1987" xmlns:ns4="5790af3c-6841-42e3-8f0d-9f2b013c2d6b" targetNamespace="http://schemas.microsoft.com/office/2006/metadata/properties" ma:root="true" ma:fieldsID="475ceba9c479d9827f0e5da865e4c15c" ns2:_="" ns3:_="" ns4:_="">
    <xsd:import namespace="097459cb-faba-4d67-8843-7b1a523ffc40"/>
    <xsd:import namespace="ee764db7-749f-43c7-961a-70b9077b1987"/>
    <xsd:import namespace="5790af3c-6841-42e3-8f0d-9f2b013c2d6b"/>
    <xsd:element name="properties">
      <xsd:complexType>
        <xsd:sequence>
          <xsd:element name="documentManagement">
            <xsd:complexType>
              <xsd:all>
                <xsd:element ref="ns2:MediaServiceMetadata" minOccurs="0"/>
                <xsd:element ref="ns2:MediaServiceFastMetadata" minOccurs="0"/>
                <xsd:element ref="ns2:MediaServiceGenerationTime" minOccurs="0"/>
                <xsd:element ref="ns2:MediaServiceEventHashCode" minOccurs="0"/>
                <xsd:element ref="ns2:MediaServiceOCR" minOccurs="0"/>
                <xsd:element ref="ns2:MediaServiceDateTaken" minOccurs="0"/>
                <xsd:element ref="ns3:SharedWithUsers" minOccurs="0"/>
                <xsd:element ref="ns3:SharedWithDetails" minOccurs="0"/>
                <xsd:element ref="ns2:MediaServiceLocation" minOccurs="0"/>
                <xsd:element ref="ns2:lcf76f155ced4ddcb4097134ff3c332f" minOccurs="0"/>
                <xsd:element ref="ns4:TaxCatchAll" minOccurs="0"/>
                <xsd:element ref="ns3:_dlc_DocId" minOccurs="0"/>
                <xsd:element ref="ns3:_dlc_DocIdUrl" minOccurs="0"/>
                <xsd:element ref="ns3:_dlc_DocIdPersistId" minOccurs="0"/>
                <xsd:element ref="ns2:MediaServiceSearchProperties" minOccurs="0"/>
                <xsd:element ref="ns2:MediaLengthInSecond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97459cb-faba-4d67-8843-7b1a523ffc4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GenerationTime" ma:index="10" nillable="true" ma:displayName="MediaServiceGenerationTime" ma:hidden="true" ma:internalName="MediaServiceGenerationTime" ma:readOnly="true">
      <xsd:simpleType>
        <xsd:restriction base="dms:Text"/>
      </xsd:simpleType>
    </xsd:element>
    <xsd:element name="MediaServiceEventHashCode" ma:index="11" nillable="true" ma:displayName="MediaServiceEventHashCode" ma:hidden="true" ma:internalName="MediaServiceEventHashCode"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DateTaken" ma:index="13" nillable="true" ma:displayName="MediaServiceDateTaken" ma:hidden="true" ma:internalName="MediaServiceDateTaken"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7faa8700-4581-4d6c-9257-2967c27411cf"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LengthInSeconds" ma:index="24" nillable="true" ma:displayName="MediaLengthInSeconds" ma:hidden="true" ma:internalName="MediaLengthInSeconds" ma:readOnly="true">
      <xsd:simpleType>
        <xsd:restriction base="dms:Unknown"/>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e764db7-749f-43c7-961a-70b9077b1987" elementFormDefault="qualified">
    <xsd:import namespace="http://schemas.microsoft.com/office/2006/documentManagement/types"/>
    <xsd:import namespace="http://schemas.microsoft.com/office/infopath/2007/PartnerControls"/>
    <xsd:element name="SharedWithUsers" ma:index="14" nillable="true" ma:displayName="Shared With" ma:SearchPeopleOnly="false" ma:SharePointGroup="0" ma:internalName="SharedWithUsers" ma:readOnly="tru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_dlc_DocId" ma:index="20" nillable="true" ma:displayName="Document ID Value" ma:description="The value of the document ID assigned to this item." ma:indexed="true" ma:internalName="_dlc_DocId" ma:readOnly="true">
      <xsd:simpleType>
        <xsd:restriction base="dms:Text"/>
      </xsd:simpleType>
    </xsd:element>
    <xsd:element name="_dlc_DocIdUrl" ma:index="21"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22"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5790af3c-6841-42e3-8f0d-9f2b013c2d6b" elementFormDefault="qualified">
    <xsd:import namespace="http://schemas.microsoft.com/office/2006/documentManagement/types"/>
    <xsd:import namespace="http://schemas.microsoft.com/office/infopath/2007/PartnerControls"/>
    <xsd:element name="TaxCatchAll" ma:index="19" nillable="true" ma:displayName="Taxonomy Catch All Column" ma:hidden="true" ma:list="{69b6524d-30dd-466d-9c82-050972227acb}" ma:internalName="TaxCatchAll" ma:showField="CatchAllData" ma:web="ee764db7-749f-43c7-961a-70b9077b198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097459cb-faba-4d67-8843-7b1a523ffc40">
      <Terms xmlns="http://schemas.microsoft.com/office/infopath/2007/PartnerControls"/>
    </lcf76f155ced4ddcb4097134ff3c332f>
    <TaxCatchAll xmlns="5790af3c-6841-42e3-8f0d-9f2b013c2d6b" xsi:nil="true"/>
    <_dlc_DocId xmlns="ee764db7-749f-43c7-961a-70b9077b1987">7WC3H6HQ3V3T-326052070-2234</_dlc_DocId>
    <_dlc_DocIdUrl xmlns="ee764db7-749f-43c7-961a-70b9077b1987">
      <Url>https://onenrg.sharepoint.com/sites/Insider/_layouts/15/DocIdRedir.aspx?ID=7WC3H6HQ3V3T-326052070-2234</Url>
      <Description>7WC3H6HQ3V3T-326052070-2234</Description>
    </_dlc_DocIdUrl>
  </documentManagement>
</p:properti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0CFDB5A4-661C-4DBE-A7C5-1E2BBEA435B1}">
  <ds:schemaRefs>
    <ds:schemaRef ds:uri="http://schemas.microsoft.com/sharepoint/v3/contenttype/forms"/>
  </ds:schemaRefs>
</ds:datastoreItem>
</file>

<file path=customXml/itemProps2.xml><?xml version="1.0" encoding="utf-8"?>
<ds:datastoreItem xmlns:ds="http://schemas.openxmlformats.org/officeDocument/2006/customXml" ds:itemID="{B342FCAD-210E-4521-A02C-CA8C3B6ECE4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97459cb-faba-4d67-8843-7b1a523ffc40"/>
    <ds:schemaRef ds:uri="ee764db7-749f-43c7-961a-70b9077b1987"/>
    <ds:schemaRef ds:uri="5790af3c-6841-42e3-8f0d-9f2b013c2d6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F73ECF5-A325-4C33-B34B-0999F7C11B3F}">
  <ds:schemaRefs>
    <ds:schemaRef ds:uri="097459cb-faba-4d67-8843-7b1a523ffc40"/>
    <ds:schemaRef ds:uri="5790af3c-6841-42e3-8f0d-9f2b013c2d6b"/>
    <ds:schemaRef ds:uri="ee764db7-749f-43c7-961a-70b9077b198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4.xml><?xml version="1.0" encoding="utf-8"?>
<ds:datastoreItem xmlns:ds="http://schemas.openxmlformats.org/officeDocument/2006/customXml" ds:itemID="{56DF47C7-1AF7-4AE5-9290-B4442E34A329}">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118</TotalTime>
  <Words>436</Words>
  <Application>Microsoft Office PowerPoint</Application>
  <PresentationFormat>Widescreen</PresentationFormat>
  <Paragraphs>29</Paragraphs>
  <Slides>5</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vt:i4>
      </vt:variant>
    </vt:vector>
  </HeadingPairs>
  <TitlesOfParts>
    <vt:vector size="13" baseType="lpstr">
      <vt:lpstr>Arial</vt:lpstr>
      <vt:lpstr>Calibri</vt:lpstr>
      <vt:lpstr>Courier New</vt:lpstr>
      <vt:lpstr>Effra Light</vt:lpstr>
      <vt:lpstr>Verdana</vt:lpstr>
      <vt:lpstr>Verdana Regular</vt:lpstr>
      <vt:lpstr>Wingdings</vt:lpstr>
      <vt:lpstr>1_NRG Theme</vt:lpstr>
      <vt:lpstr>PowerPoint Presentation</vt:lpstr>
      <vt:lpstr>SB 1699</vt:lpstr>
      <vt:lpstr>Tie-In with TDU Energy Efficiency Programs?</vt:lpstr>
      <vt:lpstr>Where to Start?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Allppt.com</dc:creator>
  <cp:lastModifiedBy>Rollins, Kristina</cp:lastModifiedBy>
  <cp:revision>5</cp:revision>
  <dcterms:created xsi:type="dcterms:W3CDTF">2020-01-20T05:08:25Z</dcterms:created>
  <dcterms:modified xsi:type="dcterms:W3CDTF">2023-09-22T17:49:14Z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0x01010068DCA146F058744AB6BFCF21D3E79AB0</vt:lpwstr>
  </property>
  <property fmtid="{D5CDD505-2E9C-101B-9397-08002B2CF9AE}" pid="3" name="_dlc_DocIdItemGuid">
    <vt:lpwstr>20ffdc23-eb72-411c-8047-ba5a2574d5a7</vt:lpwstr>
  </property>
  <property fmtid="{D5CDD505-2E9C-101B-9397-08002B2CF9AE}" pid="4" name="MediaServiceImageTags">
    <vt:lpwstr/>
  </property>
</Properties>
</file>